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Wix Madefor Display SemiBold"/>
      <p:regular r:id="rId19"/>
      <p:bold r:id="rId20"/>
    </p:embeddedFont>
    <p:embeddedFont>
      <p:font typeface="Raleway"/>
      <p:regular r:id="rId21"/>
      <p:bold r:id="rId22"/>
      <p:italic r:id="rId23"/>
      <p:boldItalic r:id="rId24"/>
    </p:embeddedFont>
    <p:embeddedFont>
      <p:font typeface="Lato"/>
      <p:regular r:id="rId25"/>
      <p:bold r:id="rId26"/>
      <p:italic r:id="rId27"/>
      <p:boldItalic r:id="rId28"/>
    </p:embeddedFont>
    <p:embeddedFont>
      <p:font typeface="Wix Madefor Display"/>
      <p:regular r:id="rId29"/>
      <p:bold r:id="rId30"/>
    </p:embeddedFont>
    <p:embeddedFont>
      <p:font typeface="Bebas Neue"/>
      <p:regular r:id="rId31"/>
    </p:embeddedFont>
    <p:embeddedFont>
      <p:font typeface="Wix Madefor Display Medium"/>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WixMadeforDisplaySemiBold-bold.fntdata"/><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ixMadeforDispl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ebasNeue-regular.fntdata"/><Relationship Id="rId30" Type="http://schemas.openxmlformats.org/officeDocument/2006/relationships/font" Target="fonts/WixMadeforDisplay-bold.fntdata"/><Relationship Id="rId11" Type="http://schemas.openxmlformats.org/officeDocument/2006/relationships/slide" Target="slides/slide5.xml"/><Relationship Id="rId33" Type="http://schemas.openxmlformats.org/officeDocument/2006/relationships/font" Target="fonts/WixMadeforDisplayMedium-bold.fntdata"/><Relationship Id="rId10" Type="http://schemas.openxmlformats.org/officeDocument/2006/relationships/slide" Target="slides/slide4.xml"/><Relationship Id="rId32" Type="http://schemas.openxmlformats.org/officeDocument/2006/relationships/font" Target="fonts/WixMadeforDisplayMedium-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WixMadeforDisplaySemiBold-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9d6666688_2_10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9d6666688_2_10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9d6666688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9d6666688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player control manager is responsible for translating processed inputs from the IOManager into actions and movements of the player. Walking is achieved by detecting right or left arrow key inputs to move the player horizontally, whereas jumping is controlled by a boolean flag that dictates vertical movement, simulating a jump or fall using up or down arrow keys.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69d6666688_1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69d6666688_1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69d6666688_1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69d6666688_1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69d6666688_2_10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69d6666688_2_10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9d6666688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9d6666688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9d6666688_1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69d6666688_1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69d6666688_1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69d6666688_1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Entity Manager facilitates the addition and retrieval of entities, enhancing the game’s operational efficiency and </a:t>
            </a:r>
            <a:r>
              <a:rPr lang="en"/>
              <a:t>maintainability</a:t>
            </a:r>
            <a:r>
              <a:rPr lang="en"/>
              <a:t>. </a:t>
            </a:r>
            <a:r>
              <a:rPr lang="en">
                <a:solidFill>
                  <a:schemeClr val="dk1"/>
                </a:solidFill>
              </a:rPr>
              <a:t>There are two </a:t>
            </a:r>
            <a:r>
              <a:rPr lang="en">
                <a:solidFill>
                  <a:schemeClr val="dk1"/>
                </a:solidFill>
              </a:rPr>
              <a:t>different</a:t>
            </a:r>
            <a:r>
              <a:rPr lang="en">
                <a:solidFill>
                  <a:schemeClr val="dk1"/>
                </a:solidFill>
              </a:rPr>
              <a:t> sub-classes for different kinds of entities within the game which allows for flexibility and functionality. It also forms an aggregation relationship because it is not a requirement for every scene that is created to have an </a:t>
            </a:r>
            <a:r>
              <a:rPr lang="en">
                <a:solidFill>
                  <a:schemeClr val="dk1"/>
                </a:solidFill>
              </a:rPr>
              <a:t>entity</a:t>
            </a:r>
            <a:r>
              <a:rPr lang="en">
                <a:solidFill>
                  <a:schemeClr val="dk1"/>
                </a:solidFill>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9d6666688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9d6666688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AI Control Manager mainly handles the automated movements for AI entities in a list, providing a structured approach to accessing directional information from the class ‘Directions’. Implementation of the interface ‘MovementInterface’ dictates that all methods present in the class must be implemented.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9d6666688_1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9d6666688_1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SceneManager works closely </a:t>
            </a:r>
            <a:r>
              <a:rPr lang="en"/>
              <a:t>with is</a:t>
            </a:r>
            <a:r>
              <a:rPr lang="en"/>
              <a:t> responsible of instantiating screens when needed, switching between screens, and keeping track of instantiated screens.</a:t>
            </a:r>
            <a:endParaRPr/>
          </a:p>
          <a:p>
            <a:pPr indent="0" lvl="0" marL="0" rtl="0" algn="l">
              <a:spcBef>
                <a:spcPts val="0"/>
              </a:spcBef>
              <a:spcAft>
                <a:spcPts val="0"/>
              </a:spcAft>
              <a:buNone/>
            </a:pPr>
            <a:r>
              <a:rPr lang="en"/>
              <a:t>It does this by </a:t>
            </a:r>
            <a:r>
              <a:rPr lang="en"/>
              <a:t>managing</a:t>
            </a:r>
            <a:r>
              <a:rPr lang="en"/>
              <a:t> the screens inherited from the BaseScreen: MainScreen, PlayScreen, WinLoseScreen, and PauseScreen.</a:t>
            </a:r>
            <a:endParaRPr/>
          </a:p>
          <a:p>
            <a:pPr indent="0" lvl="0" marL="0" rtl="0" algn="l">
              <a:spcBef>
                <a:spcPts val="0"/>
              </a:spcBef>
              <a:spcAft>
                <a:spcPts val="0"/>
              </a:spcAft>
              <a:buNone/>
            </a:pPr>
            <a:r>
              <a:rPr lang="en"/>
              <a:t>For example at the start of the game, MainScreen is </a:t>
            </a:r>
            <a:r>
              <a:rPr lang="en"/>
              <a:t>instantiated is when the user clicks on “play”, the SceneManager will be in charge of transitioning the current screen to PlayScreen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bc228abc2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bbc228abc2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Collision Manager is responsible for detecting collision between player and AI entities.</a:t>
            </a:r>
            <a:endParaRPr/>
          </a:p>
          <a:p>
            <a:pPr indent="0" lvl="0" marL="0" rtl="0" algn="l">
              <a:spcBef>
                <a:spcPts val="0"/>
              </a:spcBef>
              <a:spcAft>
                <a:spcPts val="0"/>
              </a:spcAft>
              <a:buNone/>
            </a:pPr>
            <a:r>
              <a:rPr lang="en"/>
              <a:t>It does this by calculating the distance between the 2 entities, and checking if it is within the collision range.</a:t>
            </a:r>
            <a:endParaRPr/>
          </a:p>
          <a:p>
            <a:pPr indent="0" lvl="0" marL="0" rtl="0" algn="l">
              <a:spcBef>
                <a:spcPts val="0"/>
              </a:spcBef>
              <a:spcAft>
                <a:spcPts val="0"/>
              </a:spcAft>
              <a:buNone/>
            </a:pPr>
            <a:r>
              <a:rPr lang="en"/>
              <a:t>For  example in our game engine, when the player and </a:t>
            </a:r>
            <a:r>
              <a:rPr lang="en"/>
              <a:t>entity</a:t>
            </a:r>
            <a:r>
              <a:rPr lang="en"/>
              <a:t> collides, the </a:t>
            </a:r>
            <a:r>
              <a:rPr lang="en"/>
              <a:t>collision</a:t>
            </a:r>
            <a:r>
              <a:rPr lang="en"/>
              <a:t> manager will call the scene manager to transit to the WinLoseScreen.</a:t>
            </a:r>
            <a:endParaRPr/>
          </a:p>
          <a:p>
            <a:pPr indent="0" lvl="0" marL="0" rtl="0" algn="l">
              <a:spcBef>
                <a:spcPts val="0"/>
              </a:spcBef>
              <a:spcAft>
                <a:spcPts val="0"/>
              </a:spcAft>
              <a:buNone/>
            </a:pPr>
            <a:r>
              <a:rPr lang="en"/>
              <a:t>If there is a collision, the program will then call SceneManager to transition to the WinLoseScreen.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9d6666688_1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9d6666688_1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 manager handles </a:t>
            </a:r>
            <a:r>
              <a:rPr lang="en"/>
              <a:t>different input types through InputKeyboard and InputMouse classes. This modularity allows for easy extension to include additional input methods in the future without altering the existing codebase.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4.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hyperlink" Target="https://bit.ly/3A1uf1Q"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 name="Shape 71"/>
        <p:cNvGrpSpPr/>
        <p:nvPr/>
      </p:nvGrpSpPr>
      <p:grpSpPr>
        <a:xfrm>
          <a:off x="0" y="0"/>
          <a:ext cx="0" cy="0"/>
          <a:chOff x="0" y="0"/>
          <a:chExt cx="0" cy="0"/>
        </a:xfrm>
      </p:grpSpPr>
      <p:grpSp>
        <p:nvGrpSpPr>
          <p:cNvPr id="72" name="Google Shape;72;p14"/>
          <p:cNvGrpSpPr/>
          <p:nvPr/>
        </p:nvGrpSpPr>
        <p:grpSpPr>
          <a:xfrm>
            <a:off x="75" y="0"/>
            <a:ext cx="9144003" cy="5143501"/>
            <a:chOff x="75" y="0"/>
            <a:chExt cx="9144003" cy="5143501"/>
          </a:xfrm>
        </p:grpSpPr>
        <p:pic>
          <p:nvPicPr>
            <p:cNvPr id="73" name="Google Shape;73;p14"/>
            <p:cNvPicPr preferRelativeResize="0"/>
            <p:nvPr/>
          </p:nvPicPr>
          <p:blipFill rotWithShape="1">
            <a:blip r:embed="rId2">
              <a:alphaModFix amt="28000"/>
            </a:blip>
            <a:srcRect b="14706" l="15295" r="27652" t="36175"/>
            <a:stretch/>
          </p:blipFill>
          <p:spPr>
            <a:xfrm>
              <a:off x="75" y="0"/>
              <a:ext cx="9144003" cy="5143499"/>
            </a:xfrm>
            <a:prstGeom prst="rect">
              <a:avLst/>
            </a:prstGeom>
            <a:noFill/>
            <a:ln>
              <a:noFill/>
            </a:ln>
          </p:spPr>
        </p:pic>
        <p:pic>
          <p:nvPicPr>
            <p:cNvPr id="74" name="Google Shape;74;p14"/>
            <p:cNvPicPr preferRelativeResize="0"/>
            <p:nvPr/>
          </p:nvPicPr>
          <p:blipFill rotWithShape="1">
            <a:blip r:embed="rId3">
              <a:alphaModFix amt="38000"/>
            </a:blip>
            <a:srcRect b="9244" l="13109" r="57887" t="48810"/>
            <a:stretch/>
          </p:blipFill>
          <p:spPr>
            <a:xfrm>
              <a:off x="3377050" y="0"/>
              <a:ext cx="5766948" cy="5143501"/>
            </a:xfrm>
            <a:prstGeom prst="rect">
              <a:avLst/>
            </a:prstGeom>
            <a:noFill/>
            <a:ln>
              <a:noFill/>
            </a:ln>
          </p:spPr>
        </p:pic>
        <p:pic>
          <p:nvPicPr>
            <p:cNvPr id="75" name="Google Shape;75;p14"/>
            <p:cNvPicPr preferRelativeResize="0"/>
            <p:nvPr/>
          </p:nvPicPr>
          <p:blipFill rotWithShape="1">
            <a:blip r:embed="rId4">
              <a:alphaModFix amt="38000"/>
            </a:blip>
            <a:srcRect b="63592" l="48252" r="22128" t="-1390"/>
            <a:stretch/>
          </p:blipFill>
          <p:spPr>
            <a:xfrm>
              <a:off x="75" y="0"/>
              <a:ext cx="6535552" cy="5143501"/>
            </a:xfrm>
            <a:prstGeom prst="rect">
              <a:avLst/>
            </a:prstGeom>
            <a:noFill/>
            <a:ln>
              <a:noFill/>
            </a:ln>
          </p:spPr>
        </p:pic>
      </p:grpSp>
      <p:sp>
        <p:nvSpPr>
          <p:cNvPr id="76" name="Google Shape;76;p14"/>
          <p:cNvSpPr txBox="1"/>
          <p:nvPr>
            <p:ph type="ctrTitle"/>
          </p:nvPr>
        </p:nvSpPr>
        <p:spPr>
          <a:xfrm>
            <a:off x="1742650" y="1760050"/>
            <a:ext cx="6688200" cy="1932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91919"/>
              </a:buClr>
              <a:buSzPts val="5200"/>
              <a:buNone/>
              <a:defRPr sz="64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77" name="Google Shape;77;p14"/>
          <p:cNvSpPr txBox="1"/>
          <p:nvPr>
            <p:ph idx="1" type="subTitle"/>
          </p:nvPr>
        </p:nvSpPr>
        <p:spPr>
          <a:xfrm>
            <a:off x="3516000" y="4037700"/>
            <a:ext cx="4914900" cy="47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grpSp>
        <p:nvGrpSpPr>
          <p:cNvPr id="79" name="Google Shape;79;p15"/>
          <p:cNvGrpSpPr/>
          <p:nvPr/>
        </p:nvGrpSpPr>
        <p:grpSpPr>
          <a:xfrm>
            <a:off x="-1143000" y="-2120900"/>
            <a:ext cx="10301274" cy="9565450"/>
            <a:chOff x="-1143000" y="-2120900"/>
            <a:chExt cx="10301274" cy="9565450"/>
          </a:xfrm>
        </p:grpSpPr>
        <p:pic>
          <p:nvPicPr>
            <p:cNvPr id="80" name="Google Shape;80;p15"/>
            <p:cNvPicPr preferRelativeResize="0"/>
            <p:nvPr/>
          </p:nvPicPr>
          <p:blipFill rotWithShape="1">
            <a:blip r:embed="rId2">
              <a:alphaModFix amt="40000"/>
            </a:blip>
            <a:srcRect b="41658" l="11703" r="48327" t="9913"/>
            <a:stretch/>
          </p:blipFill>
          <p:spPr>
            <a:xfrm flipH="1" rot="-908168">
              <a:off x="-513437" y="-1083257"/>
              <a:ext cx="8420995" cy="7490163"/>
            </a:xfrm>
            <a:prstGeom prst="rect">
              <a:avLst/>
            </a:prstGeom>
            <a:noFill/>
            <a:ln>
              <a:noFill/>
            </a:ln>
          </p:spPr>
        </p:pic>
        <p:pic>
          <p:nvPicPr>
            <p:cNvPr id="81" name="Google Shape;81;p15"/>
            <p:cNvPicPr preferRelativeResize="0"/>
            <p:nvPr/>
          </p:nvPicPr>
          <p:blipFill rotWithShape="1">
            <a:blip r:embed="rId3">
              <a:alphaModFix amt="40000"/>
            </a:blip>
            <a:srcRect b="18213" l="7875" r="65040" t="41906"/>
            <a:stretch/>
          </p:blipFill>
          <p:spPr>
            <a:xfrm flipH="1" rot="-908172">
              <a:off x="-648473" y="-753224"/>
              <a:ext cx="6149795" cy="6647575"/>
            </a:xfrm>
            <a:prstGeom prst="rect">
              <a:avLst/>
            </a:prstGeom>
            <a:noFill/>
            <a:ln>
              <a:noFill/>
            </a:ln>
          </p:spPr>
        </p:pic>
        <p:pic>
          <p:nvPicPr>
            <p:cNvPr id="82" name="Google Shape;82;p15"/>
            <p:cNvPicPr preferRelativeResize="0"/>
            <p:nvPr/>
          </p:nvPicPr>
          <p:blipFill rotWithShape="1">
            <a:blip r:embed="rId4">
              <a:alphaModFix amt="27000"/>
            </a:blip>
            <a:srcRect b="14706" l="15295" r="27652" t="36175"/>
            <a:stretch/>
          </p:blipFill>
          <p:spPr>
            <a:xfrm flipH="1">
              <a:off x="14271" y="0"/>
              <a:ext cx="9144003" cy="5143499"/>
            </a:xfrm>
            <a:prstGeom prst="rect">
              <a:avLst/>
            </a:prstGeom>
            <a:noFill/>
            <a:ln>
              <a:noFill/>
            </a:ln>
          </p:spPr>
        </p:pic>
      </p:grpSp>
      <p:sp>
        <p:nvSpPr>
          <p:cNvPr id="83" name="Google Shape;83;p15"/>
          <p:cNvSpPr txBox="1"/>
          <p:nvPr>
            <p:ph type="title"/>
          </p:nvPr>
        </p:nvSpPr>
        <p:spPr>
          <a:xfrm flipH="1">
            <a:off x="3729775" y="2750950"/>
            <a:ext cx="4624800" cy="1491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15"/>
          <p:cNvSpPr txBox="1"/>
          <p:nvPr>
            <p:ph hasCustomPrompt="1" idx="2" type="title"/>
          </p:nvPr>
        </p:nvSpPr>
        <p:spPr>
          <a:xfrm flipH="1">
            <a:off x="7044775" y="539500"/>
            <a:ext cx="1309800" cy="8418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6000"/>
              <a:buNone/>
              <a:defRPr b="1" sz="6000">
                <a:solidFill>
                  <a:schemeClr val="dk2"/>
                </a:solidFill>
                <a:latin typeface="Wix Madefor Display"/>
                <a:ea typeface="Wix Madefor Display"/>
                <a:cs typeface="Wix Madefor Display"/>
                <a:sym typeface="Wix Madefor Display"/>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5" name="Google Shape;85;p15"/>
          <p:cNvSpPr txBox="1"/>
          <p:nvPr>
            <p:ph idx="1" type="subTitle"/>
          </p:nvPr>
        </p:nvSpPr>
        <p:spPr>
          <a:xfrm flipH="1">
            <a:off x="3286975" y="4229000"/>
            <a:ext cx="5067600" cy="37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grpSp>
        <p:nvGrpSpPr>
          <p:cNvPr id="87" name="Google Shape;87;p16"/>
          <p:cNvGrpSpPr/>
          <p:nvPr/>
        </p:nvGrpSpPr>
        <p:grpSpPr>
          <a:xfrm>
            <a:off x="0" y="-46100"/>
            <a:ext cx="3087949" cy="5189600"/>
            <a:chOff x="0" y="-46100"/>
            <a:chExt cx="3087949" cy="5189600"/>
          </a:xfrm>
        </p:grpSpPr>
        <p:pic>
          <p:nvPicPr>
            <p:cNvPr id="88" name="Google Shape;88;p16"/>
            <p:cNvPicPr preferRelativeResize="0"/>
            <p:nvPr/>
          </p:nvPicPr>
          <p:blipFill rotWithShape="1">
            <a:blip r:embed="rId2">
              <a:alphaModFix amt="40000"/>
            </a:blip>
            <a:srcRect b="58297" l="55179" r="15084" t="-5376"/>
            <a:stretch/>
          </p:blipFill>
          <p:spPr>
            <a:xfrm>
              <a:off x="0" y="2128750"/>
              <a:ext cx="3087949" cy="3014749"/>
            </a:xfrm>
            <a:prstGeom prst="rect">
              <a:avLst/>
            </a:prstGeom>
            <a:noFill/>
            <a:ln>
              <a:noFill/>
            </a:ln>
          </p:spPr>
        </p:pic>
        <p:cxnSp>
          <p:nvCxnSpPr>
            <p:cNvPr id="89" name="Google Shape;89;p16"/>
            <p:cNvCxnSpPr/>
            <p:nvPr/>
          </p:nvCxnSpPr>
          <p:spPr>
            <a:xfrm flipH="1">
              <a:off x="706750" y="-46100"/>
              <a:ext cx="15300" cy="1106100"/>
            </a:xfrm>
            <a:prstGeom prst="straightConnector1">
              <a:avLst/>
            </a:prstGeom>
            <a:noFill/>
            <a:ln cap="flat" cmpd="sng" w="28575">
              <a:solidFill>
                <a:schemeClr val="dk2"/>
              </a:solidFill>
              <a:prstDash val="solid"/>
              <a:round/>
              <a:headEnd len="med" w="med" type="none"/>
              <a:tailEnd len="med" w="med" type="none"/>
            </a:ln>
          </p:spPr>
        </p:cxnSp>
      </p:grpSp>
      <p:sp>
        <p:nvSpPr>
          <p:cNvPr id="90" name="Google Shape;90;p16"/>
          <p:cNvSpPr txBox="1"/>
          <p:nvPr>
            <p:ph idx="1" type="body"/>
          </p:nvPr>
        </p:nvSpPr>
        <p:spPr>
          <a:xfrm>
            <a:off x="720000" y="1215751"/>
            <a:ext cx="7704000" cy="437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91" name="Google Shape;91;p16"/>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sp>
        <p:nvSpPr>
          <p:cNvPr id="93" name="Google Shape;93;p17"/>
          <p:cNvSpPr txBox="1"/>
          <p:nvPr>
            <p:ph idx="1" type="subTitle"/>
          </p:nvPr>
        </p:nvSpPr>
        <p:spPr>
          <a:xfrm>
            <a:off x="4979105" y="3984494"/>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4" name="Google Shape;94;p17"/>
          <p:cNvSpPr txBox="1"/>
          <p:nvPr>
            <p:ph idx="2" type="subTitle"/>
          </p:nvPr>
        </p:nvSpPr>
        <p:spPr>
          <a:xfrm>
            <a:off x="1659520" y="3984494"/>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5" name="Google Shape;95;p17"/>
          <p:cNvSpPr txBox="1"/>
          <p:nvPr>
            <p:ph idx="3" type="subTitle"/>
          </p:nvPr>
        </p:nvSpPr>
        <p:spPr>
          <a:xfrm>
            <a:off x="4979096" y="3540336"/>
            <a:ext cx="2505600" cy="50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SemiBold"/>
                <a:ea typeface="Wix Madefor Display SemiBold"/>
                <a:cs typeface="Wix Madefor Display SemiBold"/>
                <a:sym typeface="Wix Madefor Display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 name="Google Shape;96;p17"/>
          <p:cNvSpPr txBox="1"/>
          <p:nvPr>
            <p:ph idx="4" type="subTitle"/>
          </p:nvPr>
        </p:nvSpPr>
        <p:spPr>
          <a:xfrm>
            <a:off x="1659295" y="3540336"/>
            <a:ext cx="2505600" cy="509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SemiBold"/>
                <a:ea typeface="Wix Madefor Display SemiBold"/>
                <a:cs typeface="Wix Madefor Display SemiBold"/>
                <a:sym typeface="Wix Madefor Display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7" name="Google Shape;97;p17"/>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grpSp>
        <p:nvGrpSpPr>
          <p:cNvPr id="98" name="Google Shape;98;p17"/>
          <p:cNvGrpSpPr/>
          <p:nvPr/>
        </p:nvGrpSpPr>
        <p:grpSpPr>
          <a:xfrm>
            <a:off x="-131450" y="-76200"/>
            <a:ext cx="8674000" cy="5233225"/>
            <a:chOff x="-131450" y="-76200"/>
            <a:chExt cx="8674000" cy="5233225"/>
          </a:xfrm>
        </p:grpSpPr>
        <p:pic>
          <p:nvPicPr>
            <p:cNvPr id="99" name="Google Shape;99;p17"/>
            <p:cNvPicPr preferRelativeResize="0"/>
            <p:nvPr/>
          </p:nvPicPr>
          <p:blipFill rotWithShape="1">
            <a:blip r:embed="rId2">
              <a:alphaModFix amt="35000"/>
            </a:blip>
            <a:srcRect b="3197" l="8471" r="55477" t="6720"/>
            <a:stretch/>
          </p:blipFill>
          <p:spPr>
            <a:xfrm flipH="1">
              <a:off x="-131450" y="-76200"/>
              <a:ext cx="3337677" cy="5143501"/>
            </a:xfrm>
            <a:prstGeom prst="rect">
              <a:avLst/>
            </a:prstGeom>
            <a:noFill/>
            <a:ln>
              <a:noFill/>
            </a:ln>
          </p:spPr>
        </p:pic>
        <p:pic>
          <p:nvPicPr>
            <p:cNvPr id="100" name="Google Shape;100;p17"/>
            <p:cNvPicPr preferRelativeResize="0"/>
            <p:nvPr/>
          </p:nvPicPr>
          <p:blipFill rotWithShape="1">
            <a:blip r:embed="rId3">
              <a:alphaModFix amt="35000"/>
            </a:blip>
            <a:srcRect b="0" l="18885" r="42962" t="49533"/>
            <a:stretch/>
          </p:blipFill>
          <p:spPr>
            <a:xfrm flipH="1">
              <a:off x="-131450" y="-76200"/>
              <a:ext cx="4220749" cy="3443143"/>
            </a:xfrm>
            <a:prstGeom prst="rect">
              <a:avLst/>
            </a:prstGeom>
            <a:noFill/>
            <a:ln>
              <a:noFill/>
            </a:ln>
          </p:spPr>
        </p:pic>
        <p:cxnSp>
          <p:nvCxnSpPr>
            <p:cNvPr id="101" name="Google Shape;101;p17"/>
            <p:cNvCxnSpPr/>
            <p:nvPr/>
          </p:nvCxnSpPr>
          <p:spPr>
            <a:xfrm>
              <a:off x="8542550" y="2792125"/>
              <a:ext cx="0" cy="2364900"/>
            </a:xfrm>
            <a:prstGeom prst="straightConnector1">
              <a:avLst/>
            </a:prstGeom>
            <a:noFill/>
            <a:ln cap="flat" cmpd="sng" w="28575">
              <a:solidFill>
                <a:schemeClr val="dk2"/>
              </a:solidFill>
              <a:prstDash val="solid"/>
              <a:round/>
              <a:headEnd len="med" w="med" type="none"/>
              <a:tailEnd len="med" w="med"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grpSp>
        <p:nvGrpSpPr>
          <p:cNvPr id="103" name="Google Shape;103;p18"/>
          <p:cNvGrpSpPr/>
          <p:nvPr/>
        </p:nvGrpSpPr>
        <p:grpSpPr>
          <a:xfrm>
            <a:off x="1" y="0"/>
            <a:ext cx="9143999" cy="4851200"/>
            <a:chOff x="1" y="0"/>
            <a:chExt cx="9143999" cy="4851200"/>
          </a:xfrm>
        </p:grpSpPr>
        <p:pic>
          <p:nvPicPr>
            <p:cNvPr id="104" name="Google Shape;104;p18"/>
            <p:cNvPicPr preferRelativeResize="0"/>
            <p:nvPr/>
          </p:nvPicPr>
          <p:blipFill rotWithShape="1">
            <a:blip r:embed="rId2">
              <a:alphaModFix amt="41000"/>
            </a:blip>
            <a:srcRect b="-5702" l="12925" r="43554" t="57374"/>
            <a:stretch/>
          </p:blipFill>
          <p:spPr>
            <a:xfrm flipH="1">
              <a:off x="1" y="0"/>
              <a:ext cx="4814700" cy="3297251"/>
            </a:xfrm>
            <a:prstGeom prst="rect">
              <a:avLst/>
            </a:prstGeom>
            <a:noFill/>
            <a:ln>
              <a:noFill/>
            </a:ln>
          </p:spPr>
        </p:pic>
        <p:cxnSp>
          <p:nvCxnSpPr>
            <p:cNvPr id="105" name="Google Shape;105;p18"/>
            <p:cNvCxnSpPr/>
            <p:nvPr/>
          </p:nvCxnSpPr>
          <p:spPr>
            <a:xfrm>
              <a:off x="3516000" y="4851200"/>
              <a:ext cx="5628000" cy="0"/>
            </a:xfrm>
            <a:prstGeom prst="straightConnector1">
              <a:avLst/>
            </a:prstGeom>
            <a:noFill/>
            <a:ln cap="flat" cmpd="sng" w="28575">
              <a:solidFill>
                <a:schemeClr val="dk2"/>
              </a:solidFill>
              <a:prstDash val="solid"/>
              <a:round/>
              <a:headEnd len="med" w="med" type="none"/>
              <a:tailEnd len="med" w="med" type="none"/>
            </a:ln>
          </p:spPr>
        </p:cxnSp>
      </p:grpSp>
      <p:sp>
        <p:nvSpPr>
          <p:cNvPr id="106" name="Google Shape;106;p18"/>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Wix Madefor Display Medium"/>
              <a:buNone/>
              <a:defRPr sz="3500">
                <a:solidFill>
                  <a:schemeClr val="dk1"/>
                </a:solidFill>
                <a:latin typeface="Wix Madefor Display SemiBold"/>
                <a:ea typeface="Wix Madefor Display SemiBold"/>
                <a:cs typeface="Wix Madefor Display SemiBold"/>
                <a:sym typeface="Wix Madefor Display SemiBold"/>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19"/>
          <p:cNvGrpSpPr/>
          <p:nvPr/>
        </p:nvGrpSpPr>
        <p:grpSpPr>
          <a:xfrm>
            <a:off x="645850" y="-46100"/>
            <a:ext cx="8650549" cy="5342000"/>
            <a:chOff x="645850" y="-46100"/>
            <a:chExt cx="8650549" cy="5342000"/>
          </a:xfrm>
        </p:grpSpPr>
        <p:pic>
          <p:nvPicPr>
            <p:cNvPr id="109" name="Google Shape;109;p19"/>
            <p:cNvPicPr preferRelativeResize="0"/>
            <p:nvPr/>
          </p:nvPicPr>
          <p:blipFill rotWithShape="1">
            <a:blip r:embed="rId2">
              <a:alphaModFix amt="35000"/>
            </a:blip>
            <a:srcRect b="0" l="18885" r="42962" t="49533"/>
            <a:stretch/>
          </p:blipFill>
          <p:spPr>
            <a:xfrm flipH="1" rot="10800000">
              <a:off x="4519900" y="1399400"/>
              <a:ext cx="4776499" cy="3896500"/>
            </a:xfrm>
            <a:prstGeom prst="rect">
              <a:avLst/>
            </a:prstGeom>
            <a:noFill/>
            <a:ln>
              <a:noFill/>
            </a:ln>
          </p:spPr>
        </p:pic>
        <p:cxnSp>
          <p:nvCxnSpPr>
            <p:cNvPr id="110" name="Google Shape;110;p19"/>
            <p:cNvCxnSpPr/>
            <p:nvPr/>
          </p:nvCxnSpPr>
          <p:spPr>
            <a:xfrm>
              <a:off x="645850" y="-46100"/>
              <a:ext cx="0" cy="4647000"/>
            </a:xfrm>
            <a:prstGeom prst="straightConnector1">
              <a:avLst/>
            </a:prstGeom>
            <a:noFill/>
            <a:ln cap="flat" cmpd="sng" w="28575">
              <a:solidFill>
                <a:schemeClr val="dk2"/>
              </a:solidFill>
              <a:prstDash val="solid"/>
              <a:round/>
              <a:headEnd len="med" w="med" type="none"/>
              <a:tailEnd len="med" w="med" type="none"/>
            </a:ln>
          </p:spPr>
        </p:cxnSp>
      </p:grpSp>
      <p:sp>
        <p:nvSpPr>
          <p:cNvPr id="111" name="Google Shape;111;p19"/>
          <p:cNvSpPr txBox="1"/>
          <p:nvPr>
            <p:ph idx="1" type="subTitle"/>
          </p:nvPr>
        </p:nvSpPr>
        <p:spPr>
          <a:xfrm flipH="1">
            <a:off x="4359150" y="1576450"/>
            <a:ext cx="3992100" cy="22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112" name="Google Shape;112;p19"/>
          <p:cNvSpPr/>
          <p:nvPr>
            <p:ph idx="2" type="pic"/>
          </p:nvPr>
        </p:nvSpPr>
        <p:spPr>
          <a:xfrm flipH="1">
            <a:off x="792625" y="1259750"/>
            <a:ext cx="2938500" cy="3344400"/>
          </a:xfrm>
          <a:prstGeom prst="rect">
            <a:avLst/>
          </a:prstGeom>
          <a:noFill/>
          <a:ln>
            <a:noFill/>
          </a:ln>
        </p:spPr>
      </p:sp>
      <p:sp>
        <p:nvSpPr>
          <p:cNvPr id="113" name="Google Shape;113;p19"/>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75" y="0"/>
            <a:ext cx="9144003" cy="5143501"/>
            <a:chOff x="75" y="0"/>
            <a:chExt cx="9144003" cy="5143501"/>
          </a:xfrm>
        </p:grpSpPr>
        <p:pic>
          <p:nvPicPr>
            <p:cNvPr id="116" name="Google Shape;116;p20"/>
            <p:cNvPicPr preferRelativeResize="0"/>
            <p:nvPr/>
          </p:nvPicPr>
          <p:blipFill rotWithShape="1">
            <a:blip r:embed="rId2">
              <a:alphaModFix amt="38000"/>
            </a:blip>
            <a:srcRect b="9244" l="13109" r="57887" t="48810"/>
            <a:stretch/>
          </p:blipFill>
          <p:spPr>
            <a:xfrm>
              <a:off x="3377050" y="0"/>
              <a:ext cx="5766948" cy="5143501"/>
            </a:xfrm>
            <a:prstGeom prst="rect">
              <a:avLst/>
            </a:prstGeom>
            <a:noFill/>
            <a:ln>
              <a:noFill/>
            </a:ln>
          </p:spPr>
        </p:pic>
        <p:pic>
          <p:nvPicPr>
            <p:cNvPr id="117" name="Google Shape;117;p20"/>
            <p:cNvPicPr preferRelativeResize="0"/>
            <p:nvPr/>
          </p:nvPicPr>
          <p:blipFill rotWithShape="1">
            <a:blip r:embed="rId3">
              <a:alphaModFix amt="40000"/>
            </a:blip>
            <a:srcRect b="63592" l="48252" r="22128" t="-1390"/>
            <a:stretch/>
          </p:blipFill>
          <p:spPr>
            <a:xfrm>
              <a:off x="75" y="0"/>
              <a:ext cx="6535552" cy="5143501"/>
            </a:xfrm>
            <a:prstGeom prst="rect">
              <a:avLst/>
            </a:prstGeom>
            <a:noFill/>
            <a:ln>
              <a:noFill/>
            </a:ln>
          </p:spPr>
        </p:pic>
        <p:pic>
          <p:nvPicPr>
            <p:cNvPr id="118" name="Google Shape;118;p20"/>
            <p:cNvPicPr preferRelativeResize="0"/>
            <p:nvPr/>
          </p:nvPicPr>
          <p:blipFill rotWithShape="1">
            <a:blip r:embed="rId4">
              <a:alphaModFix amt="27000"/>
            </a:blip>
            <a:srcRect b="14706" l="15295" r="27652" t="36175"/>
            <a:stretch/>
          </p:blipFill>
          <p:spPr>
            <a:xfrm flipH="1" rot="10800000">
              <a:off x="75" y="0"/>
              <a:ext cx="9144003" cy="5143499"/>
            </a:xfrm>
            <a:prstGeom prst="rect">
              <a:avLst/>
            </a:prstGeom>
            <a:noFill/>
            <a:ln>
              <a:noFill/>
            </a:ln>
          </p:spPr>
        </p:pic>
      </p:grpSp>
      <p:sp>
        <p:nvSpPr>
          <p:cNvPr id="119" name="Google Shape;119;p20"/>
          <p:cNvSpPr txBox="1"/>
          <p:nvPr>
            <p:ph type="title"/>
          </p:nvPr>
        </p:nvSpPr>
        <p:spPr>
          <a:xfrm>
            <a:off x="1969350" y="1627350"/>
            <a:ext cx="5205300" cy="18888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2">
            <a:alphaModFix amt="40000"/>
          </a:blip>
          <a:srcRect b="16922" l="0" r="8917" t="0"/>
          <a:stretch/>
        </p:blipFill>
        <p:spPr>
          <a:xfrm>
            <a:off x="0" y="0"/>
            <a:ext cx="9143997" cy="5143501"/>
          </a:xfrm>
          <a:prstGeom prst="rect">
            <a:avLst/>
          </a:prstGeom>
          <a:noFill/>
          <a:ln>
            <a:noFill/>
          </a:ln>
        </p:spPr>
      </p:pic>
      <p:pic>
        <p:nvPicPr>
          <p:cNvPr id="122" name="Google Shape;122;p21"/>
          <p:cNvPicPr preferRelativeResize="0"/>
          <p:nvPr/>
        </p:nvPicPr>
        <p:blipFill rotWithShape="1">
          <a:blip r:embed="rId3">
            <a:alphaModFix/>
          </a:blip>
          <a:srcRect b="5473" l="41331" r="13139" t="53000"/>
          <a:stretch/>
        </p:blipFill>
        <p:spPr>
          <a:xfrm>
            <a:off x="0" y="0"/>
            <a:ext cx="9143997" cy="5143501"/>
          </a:xfrm>
          <a:prstGeom prst="rect">
            <a:avLst/>
          </a:prstGeom>
          <a:noFill/>
          <a:ln>
            <a:noFill/>
          </a:ln>
        </p:spPr>
      </p:pic>
      <p:pic>
        <p:nvPicPr>
          <p:cNvPr id="123" name="Google Shape;123;p21"/>
          <p:cNvPicPr preferRelativeResize="0"/>
          <p:nvPr/>
        </p:nvPicPr>
        <p:blipFill rotWithShape="1">
          <a:blip r:embed="rId4">
            <a:alphaModFix amt="27000"/>
          </a:blip>
          <a:srcRect b="14706" l="15295" r="27652" t="36175"/>
          <a:stretch/>
        </p:blipFill>
        <p:spPr>
          <a:xfrm>
            <a:off x="0" y="0"/>
            <a:ext cx="9144003" cy="5143499"/>
          </a:xfrm>
          <a:prstGeom prst="rect">
            <a:avLst/>
          </a:prstGeom>
          <a:noFill/>
          <a:ln>
            <a:noFill/>
          </a:ln>
        </p:spPr>
      </p:pic>
      <p:sp>
        <p:nvSpPr>
          <p:cNvPr id="124" name="Google Shape;124;p21"/>
          <p:cNvSpPr txBox="1"/>
          <p:nvPr>
            <p:ph type="title"/>
          </p:nvPr>
        </p:nvSpPr>
        <p:spPr>
          <a:xfrm>
            <a:off x="789425" y="2353200"/>
            <a:ext cx="4872900" cy="1567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5" name="Google Shape;125;p21"/>
          <p:cNvSpPr txBox="1"/>
          <p:nvPr>
            <p:ph idx="1" type="subTitle"/>
          </p:nvPr>
        </p:nvSpPr>
        <p:spPr>
          <a:xfrm>
            <a:off x="789425" y="3932900"/>
            <a:ext cx="48729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sp>
        <p:nvSpPr>
          <p:cNvPr id="127" name="Google Shape;127;p22"/>
          <p:cNvSpPr/>
          <p:nvPr>
            <p:ph idx="2" type="pic"/>
          </p:nvPr>
        </p:nvSpPr>
        <p:spPr>
          <a:xfrm>
            <a:off x="-6650" y="-6650"/>
            <a:ext cx="9150600" cy="5143500"/>
          </a:xfrm>
          <a:prstGeom prst="rect">
            <a:avLst/>
          </a:prstGeom>
          <a:noFill/>
          <a:ln>
            <a:noFill/>
          </a:ln>
        </p:spPr>
      </p:sp>
      <p:sp>
        <p:nvSpPr>
          <p:cNvPr id="128" name="Google Shape;128;p22"/>
          <p:cNvSpPr txBox="1"/>
          <p:nvPr>
            <p:ph type="title"/>
          </p:nvPr>
        </p:nvSpPr>
        <p:spPr>
          <a:xfrm>
            <a:off x="720000" y="3985675"/>
            <a:ext cx="7704000" cy="6213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grpSp>
        <p:nvGrpSpPr>
          <p:cNvPr id="130" name="Google Shape;130;p23"/>
          <p:cNvGrpSpPr/>
          <p:nvPr/>
        </p:nvGrpSpPr>
        <p:grpSpPr>
          <a:xfrm>
            <a:off x="75" y="0"/>
            <a:ext cx="9144003" cy="5143501"/>
            <a:chOff x="75" y="0"/>
            <a:chExt cx="9144003" cy="5143501"/>
          </a:xfrm>
        </p:grpSpPr>
        <p:pic>
          <p:nvPicPr>
            <p:cNvPr id="131" name="Google Shape;131;p23"/>
            <p:cNvPicPr preferRelativeResize="0"/>
            <p:nvPr/>
          </p:nvPicPr>
          <p:blipFill rotWithShape="1">
            <a:blip r:embed="rId2">
              <a:alphaModFix amt="38000"/>
            </a:blip>
            <a:srcRect b="9244" l="13109" r="57887" t="48810"/>
            <a:stretch/>
          </p:blipFill>
          <p:spPr>
            <a:xfrm>
              <a:off x="3377050" y="0"/>
              <a:ext cx="5766948" cy="5143501"/>
            </a:xfrm>
            <a:prstGeom prst="rect">
              <a:avLst/>
            </a:prstGeom>
            <a:noFill/>
            <a:ln>
              <a:noFill/>
            </a:ln>
          </p:spPr>
        </p:pic>
        <p:pic>
          <p:nvPicPr>
            <p:cNvPr id="132" name="Google Shape;132;p23"/>
            <p:cNvPicPr preferRelativeResize="0"/>
            <p:nvPr/>
          </p:nvPicPr>
          <p:blipFill rotWithShape="1">
            <a:blip r:embed="rId3">
              <a:alphaModFix amt="40000"/>
            </a:blip>
            <a:srcRect b="63592" l="48252" r="22128" t="-1390"/>
            <a:stretch/>
          </p:blipFill>
          <p:spPr>
            <a:xfrm>
              <a:off x="75" y="0"/>
              <a:ext cx="6535552" cy="5143501"/>
            </a:xfrm>
            <a:prstGeom prst="rect">
              <a:avLst/>
            </a:prstGeom>
            <a:noFill/>
            <a:ln>
              <a:noFill/>
            </a:ln>
          </p:spPr>
        </p:pic>
        <p:pic>
          <p:nvPicPr>
            <p:cNvPr id="133" name="Google Shape;133;p23"/>
            <p:cNvPicPr preferRelativeResize="0"/>
            <p:nvPr/>
          </p:nvPicPr>
          <p:blipFill rotWithShape="1">
            <a:blip r:embed="rId4">
              <a:alphaModFix amt="27000"/>
            </a:blip>
            <a:srcRect b="14706" l="15295" r="27652" t="36175"/>
            <a:stretch/>
          </p:blipFill>
          <p:spPr>
            <a:xfrm>
              <a:off x="75" y="0"/>
              <a:ext cx="9144003" cy="5143499"/>
            </a:xfrm>
            <a:prstGeom prst="rect">
              <a:avLst/>
            </a:prstGeom>
            <a:noFill/>
            <a:ln>
              <a:noFill/>
            </a:ln>
          </p:spPr>
        </p:pic>
      </p:grpSp>
      <p:sp>
        <p:nvSpPr>
          <p:cNvPr id="134" name="Google Shape;134;p23"/>
          <p:cNvSpPr txBox="1"/>
          <p:nvPr>
            <p:ph hasCustomPrompt="1" type="title"/>
          </p:nvPr>
        </p:nvSpPr>
        <p:spPr>
          <a:xfrm>
            <a:off x="1284000" y="1670255"/>
            <a:ext cx="6576000" cy="128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9600"/>
              <a:buNone/>
              <a:defRPr b="1" sz="6500">
                <a:solidFill>
                  <a:schemeClr val="dk2"/>
                </a:solidFill>
                <a:latin typeface="Wix Madefor Display"/>
                <a:ea typeface="Wix Madefor Display"/>
                <a:cs typeface="Wix Madefor Display"/>
                <a:sym typeface="Wix Madefor Display"/>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35" name="Google Shape;135;p23"/>
          <p:cNvSpPr txBox="1"/>
          <p:nvPr>
            <p:ph idx="1" type="subTitle"/>
          </p:nvPr>
        </p:nvSpPr>
        <p:spPr>
          <a:xfrm>
            <a:off x="1284000" y="297614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136" name="Shape 13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7"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41000"/>
          </a:blip>
          <a:srcRect b="0" l="18885" r="42962" t="49533"/>
          <a:stretch/>
        </p:blipFill>
        <p:spPr>
          <a:xfrm>
            <a:off x="5961900" y="0"/>
            <a:ext cx="3182100" cy="2595850"/>
          </a:xfrm>
          <a:prstGeom prst="rect">
            <a:avLst/>
          </a:prstGeom>
          <a:noFill/>
          <a:ln>
            <a:noFill/>
          </a:ln>
        </p:spPr>
      </p:pic>
      <p:sp>
        <p:nvSpPr>
          <p:cNvPr id="139" name="Google Shape;139;p25"/>
          <p:cNvSpPr txBox="1"/>
          <p:nvPr>
            <p:ph idx="1" type="subTitle"/>
          </p:nvPr>
        </p:nvSpPr>
        <p:spPr>
          <a:xfrm>
            <a:off x="946857" y="2229127"/>
            <a:ext cx="3182100" cy="6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5"/>
          <p:cNvSpPr txBox="1"/>
          <p:nvPr>
            <p:ph idx="2" type="subTitle"/>
          </p:nvPr>
        </p:nvSpPr>
        <p:spPr>
          <a:xfrm>
            <a:off x="5084783" y="2229127"/>
            <a:ext cx="3182100" cy="6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 name="Google Shape;141;p25"/>
          <p:cNvSpPr txBox="1"/>
          <p:nvPr>
            <p:ph idx="3" type="subTitle"/>
          </p:nvPr>
        </p:nvSpPr>
        <p:spPr>
          <a:xfrm>
            <a:off x="5084794" y="3985725"/>
            <a:ext cx="3182100" cy="6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5"/>
          <p:cNvSpPr txBox="1"/>
          <p:nvPr>
            <p:ph idx="4" type="subTitle"/>
          </p:nvPr>
        </p:nvSpPr>
        <p:spPr>
          <a:xfrm>
            <a:off x="946857" y="3978952"/>
            <a:ext cx="3182100" cy="6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25"/>
          <p:cNvSpPr txBox="1"/>
          <p:nvPr>
            <p:ph hasCustomPrompt="1" type="title"/>
          </p:nvPr>
        </p:nvSpPr>
        <p:spPr>
          <a:xfrm>
            <a:off x="946869" y="1223302"/>
            <a:ext cx="734700" cy="572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b="1" sz="3000">
                <a:solidFill>
                  <a:schemeClr val="dk2"/>
                </a:solidFill>
                <a:latin typeface="Wix Madefor Display"/>
                <a:ea typeface="Wix Madefor Display"/>
                <a:cs typeface="Wix Madefor Display"/>
                <a:sym typeface="Wix Madefor Displ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25"/>
          <p:cNvSpPr txBox="1"/>
          <p:nvPr>
            <p:ph hasCustomPrompt="1" idx="5" type="title"/>
          </p:nvPr>
        </p:nvSpPr>
        <p:spPr>
          <a:xfrm>
            <a:off x="5084772" y="2988459"/>
            <a:ext cx="734700" cy="5640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b="1" sz="3000">
                <a:solidFill>
                  <a:schemeClr val="dk2"/>
                </a:solidFill>
                <a:latin typeface="Wix Madefor Display"/>
                <a:ea typeface="Wix Madefor Display"/>
                <a:cs typeface="Wix Madefor Display"/>
                <a:sym typeface="Wix Madefor Displ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25"/>
          <p:cNvSpPr txBox="1"/>
          <p:nvPr>
            <p:ph hasCustomPrompt="1" idx="6" type="title"/>
          </p:nvPr>
        </p:nvSpPr>
        <p:spPr>
          <a:xfrm>
            <a:off x="5084772" y="1223302"/>
            <a:ext cx="734700" cy="5727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b="1" sz="3000">
                <a:solidFill>
                  <a:schemeClr val="dk2"/>
                </a:solidFill>
                <a:latin typeface="Wix Madefor Display"/>
                <a:ea typeface="Wix Madefor Display"/>
                <a:cs typeface="Wix Madefor Display"/>
                <a:sym typeface="Wix Madefor Displ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25"/>
          <p:cNvSpPr txBox="1"/>
          <p:nvPr>
            <p:ph hasCustomPrompt="1" idx="7" type="title"/>
          </p:nvPr>
        </p:nvSpPr>
        <p:spPr>
          <a:xfrm>
            <a:off x="946869" y="2979899"/>
            <a:ext cx="734700" cy="5640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b="1" sz="3000">
                <a:solidFill>
                  <a:schemeClr val="dk2"/>
                </a:solidFill>
                <a:latin typeface="Wix Madefor Display"/>
                <a:ea typeface="Wix Madefor Display"/>
                <a:cs typeface="Wix Madefor Display"/>
                <a:sym typeface="Wix Madefor Display"/>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25"/>
          <p:cNvSpPr txBox="1"/>
          <p:nvPr>
            <p:ph idx="8" type="subTitle"/>
          </p:nvPr>
        </p:nvSpPr>
        <p:spPr>
          <a:xfrm>
            <a:off x="946857" y="1807202"/>
            <a:ext cx="3182100" cy="48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8" name="Google Shape;148;p25"/>
          <p:cNvSpPr txBox="1"/>
          <p:nvPr>
            <p:ph idx="9" type="subTitle"/>
          </p:nvPr>
        </p:nvSpPr>
        <p:spPr>
          <a:xfrm>
            <a:off x="5084783" y="1807202"/>
            <a:ext cx="3182100" cy="48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25"/>
          <p:cNvSpPr txBox="1"/>
          <p:nvPr>
            <p:ph idx="13" type="subTitle"/>
          </p:nvPr>
        </p:nvSpPr>
        <p:spPr>
          <a:xfrm>
            <a:off x="946857" y="3557027"/>
            <a:ext cx="3182100" cy="48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0" name="Google Shape;150;p25"/>
          <p:cNvSpPr txBox="1"/>
          <p:nvPr>
            <p:ph idx="14" type="subTitle"/>
          </p:nvPr>
        </p:nvSpPr>
        <p:spPr>
          <a:xfrm>
            <a:off x="5084783" y="3563852"/>
            <a:ext cx="3182100" cy="483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25"/>
          <p:cNvSpPr txBox="1"/>
          <p:nvPr>
            <p:ph idx="15"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152" name="Shape 152"/>
        <p:cNvGrpSpPr/>
        <p:nvPr/>
      </p:nvGrpSpPr>
      <p:grpSpPr>
        <a:xfrm>
          <a:off x="0" y="0"/>
          <a:ext cx="0" cy="0"/>
          <a:chOff x="0" y="0"/>
          <a:chExt cx="0" cy="0"/>
        </a:xfrm>
      </p:grpSpPr>
      <p:grpSp>
        <p:nvGrpSpPr>
          <p:cNvPr id="153" name="Google Shape;153;p26"/>
          <p:cNvGrpSpPr/>
          <p:nvPr/>
        </p:nvGrpSpPr>
        <p:grpSpPr>
          <a:xfrm flipH="1">
            <a:off x="0" y="-2120900"/>
            <a:ext cx="10301274" cy="9565450"/>
            <a:chOff x="-1143000" y="-2120900"/>
            <a:chExt cx="10301274" cy="9565450"/>
          </a:xfrm>
        </p:grpSpPr>
        <p:pic>
          <p:nvPicPr>
            <p:cNvPr id="154" name="Google Shape;154;p26"/>
            <p:cNvPicPr preferRelativeResize="0"/>
            <p:nvPr/>
          </p:nvPicPr>
          <p:blipFill rotWithShape="1">
            <a:blip r:embed="rId2">
              <a:alphaModFix amt="40000"/>
            </a:blip>
            <a:srcRect b="41658" l="11703" r="48327" t="9913"/>
            <a:stretch/>
          </p:blipFill>
          <p:spPr>
            <a:xfrm flipH="1" rot="-908168">
              <a:off x="-513437" y="-1083257"/>
              <a:ext cx="8420995" cy="7490163"/>
            </a:xfrm>
            <a:prstGeom prst="rect">
              <a:avLst/>
            </a:prstGeom>
            <a:noFill/>
            <a:ln>
              <a:noFill/>
            </a:ln>
          </p:spPr>
        </p:pic>
        <p:pic>
          <p:nvPicPr>
            <p:cNvPr id="155" name="Google Shape;155;p26"/>
            <p:cNvPicPr preferRelativeResize="0"/>
            <p:nvPr/>
          </p:nvPicPr>
          <p:blipFill rotWithShape="1">
            <a:blip r:embed="rId3">
              <a:alphaModFix amt="40000"/>
            </a:blip>
            <a:srcRect b="18213" l="7875" r="65040" t="41906"/>
            <a:stretch/>
          </p:blipFill>
          <p:spPr>
            <a:xfrm flipH="1" rot="-908172">
              <a:off x="-648473" y="-753224"/>
              <a:ext cx="6149795" cy="6647575"/>
            </a:xfrm>
            <a:prstGeom prst="rect">
              <a:avLst/>
            </a:prstGeom>
            <a:noFill/>
            <a:ln>
              <a:noFill/>
            </a:ln>
          </p:spPr>
        </p:pic>
        <p:pic>
          <p:nvPicPr>
            <p:cNvPr id="156" name="Google Shape;156;p26"/>
            <p:cNvPicPr preferRelativeResize="0"/>
            <p:nvPr/>
          </p:nvPicPr>
          <p:blipFill rotWithShape="1">
            <a:blip r:embed="rId4">
              <a:alphaModFix amt="27000"/>
            </a:blip>
            <a:srcRect b="14706" l="15295" r="27652" t="36175"/>
            <a:stretch/>
          </p:blipFill>
          <p:spPr>
            <a:xfrm flipH="1">
              <a:off x="14271" y="0"/>
              <a:ext cx="9144003" cy="5143499"/>
            </a:xfrm>
            <a:prstGeom prst="rect">
              <a:avLst/>
            </a:prstGeom>
            <a:noFill/>
            <a:ln>
              <a:noFill/>
            </a:ln>
          </p:spPr>
        </p:pic>
      </p:grpSp>
      <p:sp>
        <p:nvSpPr>
          <p:cNvPr id="157" name="Google Shape;157;p26"/>
          <p:cNvSpPr txBox="1"/>
          <p:nvPr>
            <p:ph type="title"/>
          </p:nvPr>
        </p:nvSpPr>
        <p:spPr>
          <a:xfrm>
            <a:off x="803698" y="2750950"/>
            <a:ext cx="4624800" cy="1491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8" name="Google Shape;158;p26"/>
          <p:cNvSpPr txBox="1"/>
          <p:nvPr>
            <p:ph hasCustomPrompt="1" idx="2" type="title"/>
          </p:nvPr>
        </p:nvSpPr>
        <p:spPr>
          <a:xfrm>
            <a:off x="803698" y="539500"/>
            <a:ext cx="1309800" cy="841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6000"/>
              <a:buNone/>
              <a:defRPr b="1" sz="6000">
                <a:solidFill>
                  <a:schemeClr val="dk2"/>
                </a:solidFill>
                <a:latin typeface="Wix Madefor Display"/>
                <a:ea typeface="Wix Madefor Display"/>
                <a:cs typeface="Wix Madefor Display"/>
                <a:sym typeface="Wix Madefor Display"/>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9" name="Google Shape;159;p26"/>
          <p:cNvSpPr txBox="1"/>
          <p:nvPr>
            <p:ph idx="1" type="subTitle"/>
          </p:nvPr>
        </p:nvSpPr>
        <p:spPr>
          <a:xfrm>
            <a:off x="803698" y="422900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160" name="Shape 160"/>
        <p:cNvGrpSpPr/>
        <p:nvPr/>
      </p:nvGrpSpPr>
      <p:grpSpPr>
        <a:xfrm>
          <a:off x="0" y="0"/>
          <a:ext cx="0" cy="0"/>
          <a:chOff x="0" y="0"/>
          <a:chExt cx="0" cy="0"/>
        </a:xfrm>
      </p:grpSpPr>
      <p:grpSp>
        <p:nvGrpSpPr>
          <p:cNvPr id="161" name="Google Shape;161;p27"/>
          <p:cNvGrpSpPr/>
          <p:nvPr/>
        </p:nvGrpSpPr>
        <p:grpSpPr>
          <a:xfrm flipH="1" rot="10800000">
            <a:off x="-1143000" y="-2287489"/>
            <a:ext cx="10301274" cy="9565450"/>
            <a:chOff x="-1143000" y="-2120900"/>
            <a:chExt cx="10301274" cy="9565450"/>
          </a:xfrm>
        </p:grpSpPr>
        <p:pic>
          <p:nvPicPr>
            <p:cNvPr id="162" name="Google Shape;162;p27"/>
            <p:cNvPicPr preferRelativeResize="0"/>
            <p:nvPr/>
          </p:nvPicPr>
          <p:blipFill rotWithShape="1">
            <a:blip r:embed="rId2">
              <a:alphaModFix amt="40000"/>
            </a:blip>
            <a:srcRect b="41658" l="11703" r="48327" t="9913"/>
            <a:stretch/>
          </p:blipFill>
          <p:spPr>
            <a:xfrm flipH="1" rot="-908168">
              <a:off x="-513437" y="-1083257"/>
              <a:ext cx="8420995" cy="7490163"/>
            </a:xfrm>
            <a:prstGeom prst="rect">
              <a:avLst/>
            </a:prstGeom>
            <a:noFill/>
            <a:ln>
              <a:noFill/>
            </a:ln>
          </p:spPr>
        </p:pic>
        <p:pic>
          <p:nvPicPr>
            <p:cNvPr id="163" name="Google Shape;163;p27"/>
            <p:cNvPicPr preferRelativeResize="0"/>
            <p:nvPr/>
          </p:nvPicPr>
          <p:blipFill rotWithShape="1">
            <a:blip r:embed="rId3">
              <a:alphaModFix amt="40000"/>
            </a:blip>
            <a:srcRect b="18213" l="7875" r="65040" t="41906"/>
            <a:stretch/>
          </p:blipFill>
          <p:spPr>
            <a:xfrm flipH="1" rot="-908172">
              <a:off x="-648473" y="-753224"/>
              <a:ext cx="6149795" cy="6647575"/>
            </a:xfrm>
            <a:prstGeom prst="rect">
              <a:avLst/>
            </a:prstGeom>
            <a:noFill/>
            <a:ln>
              <a:noFill/>
            </a:ln>
          </p:spPr>
        </p:pic>
        <p:pic>
          <p:nvPicPr>
            <p:cNvPr id="164" name="Google Shape;164;p27"/>
            <p:cNvPicPr preferRelativeResize="0"/>
            <p:nvPr/>
          </p:nvPicPr>
          <p:blipFill rotWithShape="1">
            <a:blip r:embed="rId4">
              <a:alphaModFix amt="27000"/>
            </a:blip>
            <a:srcRect b="14706" l="15295" r="27652" t="36175"/>
            <a:stretch/>
          </p:blipFill>
          <p:spPr>
            <a:xfrm flipH="1">
              <a:off x="14271" y="0"/>
              <a:ext cx="9144003" cy="5143499"/>
            </a:xfrm>
            <a:prstGeom prst="rect">
              <a:avLst/>
            </a:prstGeom>
            <a:noFill/>
            <a:ln>
              <a:noFill/>
            </a:ln>
          </p:spPr>
        </p:pic>
      </p:grpSp>
      <p:sp>
        <p:nvSpPr>
          <p:cNvPr id="165" name="Google Shape;165;p27"/>
          <p:cNvSpPr txBox="1"/>
          <p:nvPr>
            <p:ph type="title"/>
          </p:nvPr>
        </p:nvSpPr>
        <p:spPr>
          <a:xfrm flipH="1">
            <a:off x="3729775" y="2592350"/>
            <a:ext cx="4624800" cy="1491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6" name="Google Shape;166;p27"/>
          <p:cNvSpPr txBox="1"/>
          <p:nvPr>
            <p:ph hasCustomPrompt="1" idx="2" type="title"/>
          </p:nvPr>
        </p:nvSpPr>
        <p:spPr>
          <a:xfrm flipH="1">
            <a:off x="7044775" y="539500"/>
            <a:ext cx="1309800" cy="8418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6000"/>
              <a:buNone/>
              <a:defRPr b="1" sz="6000">
                <a:solidFill>
                  <a:schemeClr val="dk2"/>
                </a:solidFill>
                <a:latin typeface="Wix Madefor Display"/>
                <a:ea typeface="Wix Madefor Display"/>
                <a:cs typeface="Wix Madefor Display"/>
                <a:sym typeface="Wix Madefor Display"/>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7" name="Google Shape;167;p27"/>
          <p:cNvSpPr txBox="1"/>
          <p:nvPr>
            <p:ph idx="1" type="subTitle"/>
          </p:nvPr>
        </p:nvSpPr>
        <p:spPr>
          <a:xfrm flipH="1">
            <a:off x="3729775" y="4070400"/>
            <a:ext cx="4624800" cy="375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68" name="Shape 168"/>
        <p:cNvGrpSpPr/>
        <p:nvPr/>
      </p:nvGrpSpPr>
      <p:grpSpPr>
        <a:xfrm>
          <a:off x="0" y="0"/>
          <a:ext cx="0" cy="0"/>
          <a:chOff x="0" y="0"/>
          <a:chExt cx="0" cy="0"/>
        </a:xfrm>
      </p:grpSpPr>
      <p:pic>
        <p:nvPicPr>
          <p:cNvPr id="169" name="Google Shape;169;p28"/>
          <p:cNvPicPr preferRelativeResize="0"/>
          <p:nvPr/>
        </p:nvPicPr>
        <p:blipFill rotWithShape="1">
          <a:blip r:embed="rId2">
            <a:alphaModFix amt="34000"/>
          </a:blip>
          <a:srcRect b="55171" l="48460" r="14256" t="-2250"/>
          <a:stretch/>
        </p:blipFill>
        <p:spPr>
          <a:xfrm rot="10800000">
            <a:off x="5272302" y="1"/>
            <a:ext cx="3871698" cy="3014749"/>
          </a:xfrm>
          <a:prstGeom prst="rect">
            <a:avLst/>
          </a:prstGeom>
          <a:noFill/>
          <a:ln>
            <a:noFill/>
          </a:ln>
        </p:spPr>
      </p:pic>
      <p:cxnSp>
        <p:nvCxnSpPr>
          <p:cNvPr id="170" name="Google Shape;170;p28"/>
          <p:cNvCxnSpPr/>
          <p:nvPr/>
        </p:nvCxnSpPr>
        <p:spPr>
          <a:xfrm>
            <a:off x="341050" y="568050"/>
            <a:ext cx="0" cy="4588200"/>
          </a:xfrm>
          <a:prstGeom prst="straightConnector1">
            <a:avLst/>
          </a:prstGeom>
          <a:noFill/>
          <a:ln cap="flat" cmpd="sng" w="28575">
            <a:solidFill>
              <a:schemeClr val="dk2"/>
            </a:solidFill>
            <a:prstDash val="solid"/>
            <a:round/>
            <a:headEnd len="med" w="med" type="none"/>
            <a:tailEnd len="med" w="med" type="none"/>
          </a:ln>
        </p:spPr>
      </p:cxnSp>
      <p:sp>
        <p:nvSpPr>
          <p:cNvPr id="171" name="Google Shape;171;p28"/>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72" name="Shape 172"/>
        <p:cNvGrpSpPr/>
        <p:nvPr/>
      </p:nvGrpSpPr>
      <p:grpSpPr>
        <a:xfrm>
          <a:off x="0" y="0"/>
          <a:ext cx="0" cy="0"/>
          <a:chOff x="0" y="0"/>
          <a:chExt cx="0" cy="0"/>
        </a:xfrm>
      </p:grpSpPr>
      <p:grpSp>
        <p:nvGrpSpPr>
          <p:cNvPr id="173" name="Google Shape;173;p29"/>
          <p:cNvGrpSpPr/>
          <p:nvPr/>
        </p:nvGrpSpPr>
        <p:grpSpPr>
          <a:xfrm>
            <a:off x="100" y="385000"/>
            <a:ext cx="9144949" cy="4758497"/>
            <a:chOff x="100" y="385000"/>
            <a:chExt cx="9144949" cy="4758497"/>
          </a:xfrm>
        </p:grpSpPr>
        <p:pic>
          <p:nvPicPr>
            <p:cNvPr id="174" name="Google Shape;174;p29"/>
            <p:cNvPicPr preferRelativeResize="0"/>
            <p:nvPr/>
          </p:nvPicPr>
          <p:blipFill rotWithShape="1">
            <a:blip r:embed="rId2">
              <a:alphaModFix amt="41000"/>
            </a:blip>
            <a:srcRect b="-3888" l="18330" r="37114" t="60147"/>
            <a:stretch/>
          </p:blipFill>
          <p:spPr>
            <a:xfrm rot="5400000">
              <a:off x="5762838" y="1761285"/>
              <a:ext cx="4213448" cy="2550976"/>
            </a:xfrm>
            <a:prstGeom prst="rect">
              <a:avLst/>
            </a:prstGeom>
            <a:noFill/>
            <a:ln>
              <a:noFill/>
            </a:ln>
          </p:spPr>
        </p:pic>
        <p:cxnSp>
          <p:nvCxnSpPr>
            <p:cNvPr id="175" name="Google Shape;175;p29"/>
            <p:cNvCxnSpPr/>
            <p:nvPr/>
          </p:nvCxnSpPr>
          <p:spPr>
            <a:xfrm rot="10800000">
              <a:off x="100" y="385000"/>
              <a:ext cx="2709000" cy="0"/>
            </a:xfrm>
            <a:prstGeom prst="straightConnector1">
              <a:avLst/>
            </a:prstGeom>
            <a:noFill/>
            <a:ln cap="flat" cmpd="sng" w="28575">
              <a:solidFill>
                <a:schemeClr val="dk2"/>
              </a:solidFill>
              <a:prstDash val="solid"/>
              <a:round/>
              <a:headEnd len="med" w="med" type="none"/>
              <a:tailEnd len="med" w="med" type="none"/>
            </a:ln>
          </p:spPr>
        </p:cxnSp>
      </p:grpSp>
      <p:sp>
        <p:nvSpPr>
          <p:cNvPr id="176" name="Google Shape;176;p29"/>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77" name="Shape 177"/>
        <p:cNvGrpSpPr/>
        <p:nvPr/>
      </p:nvGrpSpPr>
      <p:grpSpPr>
        <a:xfrm>
          <a:off x="0" y="0"/>
          <a:ext cx="0" cy="0"/>
          <a:chOff x="0" y="0"/>
          <a:chExt cx="0" cy="0"/>
        </a:xfrm>
      </p:grpSpPr>
      <p:grpSp>
        <p:nvGrpSpPr>
          <p:cNvPr id="178" name="Google Shape;178;p30"/>
          <p:cNvGrpSpPr/>
          <p:nvPr/>
        </p:nvGrpSpPr>
        <p:grpSpPr>
          <a:xfrm>
            <a:off x="-1464212" y="-13550"/>
            <a:ext cx="10190687" cy="5157049"/>
            <a:chOff x="-1464212" y="-13550"/>
            <a:chExt cx="10190687" cy="5157049"/>
          </a:xfrm>
        </p:grpSpPr>
        <p:cxnSp>
          <p:nvCxnSpPr>
            <p:cNvPr id="179" name="Google Shape;179;p30"/>
            <p:cNvCxnSpPr/>
            <p:nvPr/>
          </p:nvCxnSpPr>
          <p:spPr>
            <a:xfrm>
              <a:off x="8726475" y="-13550"/>
              <a:ext cx="0" cy="2745300"/>
            </a:xfrm>
            <a:prstGeom prst="straightConnector1">
              <a:avLst/>
            </a:prstGeom>
            <a:noFill/>
            <a:ln cap="flat" cmpd="sng" w="28575">
              <a:solidFill>
                <a:schemeClr val="dk2"/>
              </a:solidFill>
              <a:prstDash val="solid"/>
              <a:round/>
              <a:headEnd len="med" w="med" type="none"/>
              <a:tailEnd len="med" w="med" type="none"/>
            </a:ln>
          </p:spPr>
        </p:cxnSp>
        <p:pic>
          <p:nvPicPr>
            <p:cNvPr id="180" name="Google Shape;180;p30"/>
            <p:cNvPicPr preferRelativeResize="0"/>
            <p:nvPr/>
          </p:nvPicPr>
          <p:blipFill rotWithShape="1">
            <a:blip r:embed="rId2">
              <a:alphaModFix amt="40000"/>
            </a:blip>
            <a:srcRect b="63387" l="12372" r="12372" t="-8266"/>
            <a:stretch/>
          </p:blipFill>
          <p:spPr>
            <a:xfrm>
              <a:off x="-1464212" y="2991600"/>
              <a:ext cx="5850824" cy="2151899"/>
            </a:xfrm>
            <a:prstGeom prst="rect">
              <a:avLst/>
            </a:prstGeom>
            <a:noFill/>
            <a:ln>
              <a:noFill/>
            </a:ln>
          </p:spPr>
        </p:pic>
      </p:grpSp>
      <p:sp>
        <p:nvSpPr>
          <p:cNvPr id="181" name="Google Shape;181;p30"/>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Wix Madefor Display Medium"/>
              <a:buNone/>
              <a:defRPr sz="3500">
                <a:solidFill>
                  <a:schemeClr val="dk1"/>
                </a:solidFill>
                <a:latin typeface="Wix Madefor Display SemiBold"/>
                <a:ea typeface="Wix Madefor Display SemiBold"/>
                <a:cs typeface="Wix Madefor Display SemiBold"/>
                <a:sym typeface="Wix Madefor Display SemiBold"/>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2" name="Shape 182"/>
        <p:cNvGrpSpPr/>
        <p:nvPr/>
      </p:nvGrpSpPr>
      <p:grpSpPr>
        <a:xfrm>
          <a:off x="0" y="0"/>
          <a:ext cx="0" cy="0"/>
          <a:chOff x="0" y="0"/>
          <a:chExt cx="0" cy="0"/>
        </a:xfrm>
      </p:grpSpPr>
      <p:grpSp>
        <p:nvGrpSpPr>
          <p:cNvPr id="183" name="Google Shape;183;p31"/>
          <p:cNvGrpSpPr/>
          <p:nvPr/>
        </p:nvGrpSpPr>
        <p:grpSpPr>
          <a:xfrm>
            <a:off x="-1174663" y="-2120900"/>
            <a:ext cx="10301274" cy="9565450"/>
            <a:chOff x="-1174663" y="-2120900"/>
            <a:chExt cx="10301274" cy="9565450"/>
          </a:xfrm>
        </p:grpSpPr>
        <p:pic>
          <p:nvPicPr>
            <p:cNvPr id="184" name="Google Shape;184;p31"/>
            <p:cNvPicPr preferRelativeResize="0"/>
            <p:nvPr/>
          </p:nvPicPr>
          <p:blipFill rotWithShape="1">
            <a:blip r:embed="rId2">
              <a:alphaModFix amt="40000"/>
            </a:blip>
            <a:srcRect b="41658" l="11703" r="48327" t="9913"/>
            <a:stretch/>
          </p:blipFill>
          <p:spPr>
            <a:xfrm flipH="1" rot="-908168">
              <a:off x="-545099" y="-1083257"/>
              <a:ext cx="8420995" cy="7490163"/>
            </a:xfrm>
            <a:prstGeom prst="rect">
              <a:avLst/>
            </a:prstGeom>
            <a:noFill/>
            <a:ln>
              <a:noFill/>
            </a:ln>
          </p:spPr>
        </p:pic>
        <p:pic>
          <p:nvPicPr>
            <p:cNvPr id="185" name="Google Shape;185;p31"/>
            <p:cNvPicPr preferRelativeResize="0"/>
            <p:nvPr/>
          </p:nvPicPr>
          <p:blipFill rotWithShape="1">
            <a:blip r:embed="rId3">
              <a:alphaModFix amt="40000"/>
            </a:blip>
            <a:srcRect b="18213" l="7875" r="65040" t="41906"/>
            <a:stretch/>
          </p:blipFill>
          <p:spPr>
            <a:xfrm flipH="1" rot="-908172">
              <a:off x="-680136" y="-753224"/>
              <a:ext cx="6149795" cy="6647575"/>
            </a:xfrm>
            <a:prstGeom prst="rect">
              <a:avLst/>
            </a:prstGeom>
            <a:noFill/>
            <a:ln>
              <a:noFill/>
            </a:ln>
          </p:spPr>
        </p:pic>
        <p:pic>
          <p:nvPicPr>
            <p:cNvPr id="186" name="Google Shape;186;p31"/>
            <p:cNvPicPr preferRelativeResize="0"/>
            <p:nvPr/>
          </p:nvPicPr>
          <p:blipFill rotWithShape="1">
            <a:blip r:embed="rId4">
              <a:alphaModFix amt="27000"/>
            </a:blip>
            <a:srcRect b="14706" l="15295" r="27652" t="36175"/>
            <a:stretch/>
          </p:blipFill>
          <p:spPr>
            <a:xfrm flipH="1">
              <a:off x="-17392" y="0"/>
              <a:ext cx="9144003" cy="5143499"/>
            </a:xfrm>
            <a:prstGeom prst="rect">
              <a:avLst/>
            </a:prstGeom>
            <a:noFill/>
            <a:ln>
              <a:noFill/>
            </a:ln>
          </p:spPr>
        </p:pic>
      </p:grpSp>
      <p:sp>
        <p:nvSpPr>
          <p:cNvPr id="187" name="Google Shape;187;p31"/>
          <p:cNvSpPr txBox="1"/>
          <p:nvPr>
            <p:ph type="title"/>
          </p:nvPr>
        </p:nvSpPr>
        <p:spPr>
          <a:xfrm>
            <a:off x="3085075" y="2606050"/>
            <a:ext cx="5345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8" name="Google Shape;188;p31"/>
          <p:cNvSpPr txBox="1"/>
          <p:nvPr>
            <p:ph idx="1" type="subTitle"/>
          </p:nvPr>
        </p:nvSpPr>
        <p:spPr>
          <a:xfrm>
            <a:off x="1739550" y="983800"/>
            <a:ext cx="6691200" cy="1511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9" name="Shape 189"/>
        <p:cNvGrpSpPr/>
        <p:nvPr/>
      </p:nvGrpSpPr>
      <p:grpSpPr>
        <a:xfrm>
          <a:off x="0" y="0"/>
          <a:ext cx="0" cy="0"/>
          <a:chOff x="0" y="0"/>
          <a:chExt cx="0" cy="0"/>
        </a:xfrm>
      </p:grpSpPr>
      <p:grpSp>
        <p:nvGrpSpPr>
          <p:cNvPr id="190" name="Google Shape;190;p32"/>
          <p:cNvGrpSpPr/>
          <p:nvPr/>
        </p:nvGrpSpPr>
        <p:grpSpPr>
          <a:xfrm>
            <a:off x="0" y="0"/>
            <a:ext cx="9144002" cy="5143500"/>
            <a:chOff x="0" y="0"/>
            <a:chExt cx="9144002" cy="5143500"/>
          </a:xfrm>
        </p:grpSpPr>
        <p:pic>
          <p:nvPicPr>
            <p:cNvPr id="191" name="Google Shape;191;p32"/>
            <p:cNvPicPr preferRelativeResize="0"/>
            <p:nvPr/>
          </p:nvPicPr>
          <p:blipFill rotWithShape="1">
            <a:blip r:embed="rId2">
              <a:alphaModFix amt="41000"/>
            </a:blip>
            <a:srcRect b="0" l="18885" r="42962" t="49533"/>
            <a:stretch/>
          </p:blipFill>
          <p:spPr>
            <a:xfrm>
              <a:off x="4789775" y="0"/>
              <a:ext cx="4354227" cy="3552026"/>
            </a:xfrm>
            <a:prstGeom prst="rect">
              <a:avLst/>
            </a:prstGeom>
            <a:noFill/>
            <a:ln>
              <a:noFill/>
            </a:ln>
          </p:spPr>
        </p:pic>
        <p:pic>
          <p:nvPicPr>
            <p:cNvPr id="192" name="Google Shape;192;p32"/>
            <p:cNvPicPr preferRelativeResize="0"/>
            <p:nvPr/>
          </p:nvPicPr>
          <p:blipFill rotWithShape="1">
            <a:blip r:embed="rId3">
              <a:alphaModFix amt="40000"/>
            </a:blip>
            <a:srcRect b="58297" l="55179" r="15084" t="-5376"/>
            <a:stretch/>
          </p:blipFill>
          <p:spPr>
            <a:xfrm>
              <a:off x="0" y="2128750"/>
              <a:ext cx="3087949" cy="3014749"/>
            </a:xfrm>
            <a:prstGeom prst="rect">
              <a:avLst/>
            </a:prstGeom>
            <a:noFill/>
            <a:ln>
              <a:noFill/>
            </a:ln>
          </p:spPr>
        </p:pic>
        <p:cxnSp>
          <p:nvCxnSpPr>
            <p:cNvPr id="193" name="Google Shape;193;p32"/>
            <p:cNvCxnSpPr/>
            <p:nvPr/>
          </p:nvCxnSpPr>
          <p:spPr>
            <a:xfrm>
              <a:off x="8639225" y="0"/>
              <a:ext cx="0" cy="2758800"/>
            </a:xfrm>
            <a:prstGeom prst="straightConnector1">
              <a:avLst/>
            </a:prstGeom>
            <a:noFill/>
            <a:ln cap="flat" cmpd="sng" w="28575">
              <a:solidFill>
                <a:schemeClr val="dk2"/>
              </a:solidFill>
              <a:prstDash val="solid"/>
              <a:round/>
              <a:headEnd len="med" w="med" type="none"/>
              <a:tailEnd len="med" w="med" type="none"/>
            </a:ln>
          </p:spPr>
        </p:cxnSp>
      </p:grpSp>
      <p:sp>
        <p:nvSpPr>
          <p:cNvPr id="194" name="Google Shape;194;p32"/>
          <p:cNvSpPr txBox="1"/>
          <p:nvPr>
            <p:ph type="title"/>
          </p:nvPr>
        </p:nvSpPr>
        <p:spPr>
          <a:xfrm>
            <a:off x="754713" y="968150"/>
            <a:ext cx="2984100" cy="19506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5" name="Google Shape;195;p32"/>
          <p:cNvSpPr txBox="1"/>
          <p:nvPr>
            <p:ph idx="1" type="subTitle"/>
          </p:nvPr>
        </p:nvSpPr>
        <p:spPr>
          <a:xfrm>
            <a:off x="754713" y="2918725"/>
            <a:ext cx="2984100" cy="11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6" name="Google Shape;196;p32"/>
          <p:cNvSpPr/>
          <p:nvPr>
            <p:ph idx="2" type="pic"/>
          </p:nvPr>
        </p:nvSpPr>
        <p:spPr>
          <a:xfrm>
            <a:off x="4197963" y="690300"/>
            <a:ext cx="4191300" cy="37629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7" name="Shape 197"/>
        <p:cNvGrpSpPr/>
        <p:nvPr/>
      </p:nvGrpSpPr>
      <p:grpSpPr>
        <a:xfrm>
          <a:off x="0" y="0"/>
          <a:ext cx="0" cy="0"/>
          <a:chOff x="0" y="0"/>
          <a:chExt cx="0" cy="0"/>
        </a:xfrm>
      </p:grpSpPr>
      <p:grpSp>
        <p:nvGrpSpPr>
          <p:cNvPr id="198" name="Google Shape;198;p33"/>
          <p:cNvGrpSpPr/>
          <p:nvPr/>
        </p:nvGrpSpPr>
        <p:grpSpPr>
          <a:xfrm>
            <a:off x="-1" y="-46100"/>
            <a:ext cx="8743226" cy="5189600"/>
            <a:chOff x="-1" y="-46100"/>
            <a:chExt cx="8743226" cy="5189600"/>
          </a:xfrm>
        </p:grpSpPr>
        <p:pic>
          <p:nvPicPr>
            <p:cNvPr id="199" name="Google Shape;199;p33"/>
            <p:cNvPicPr preferRelativeResize="0"/>
            <p:nvPr/>
          </p:nvPicPr>
          <p:blipFill rotWithShape="1">
            <a:blip r:embed="rId2">
              <a:alphaModFix amt="41000"/>
            </a:blip>
            <a:srcRect b="-504" l="12803" r="48688" t="52948"/>
            <a:stretch/>
          </p:blipFill>
          <p:spPr>
            <a:xfrm rot="10800000">
              <a:off x="-1" y="2589199"/>
              <a:ext cx="3353876" cy="2554301"/>
            </a:xfrm>
            <a:prstGeom prst="rect">
              <a:avLst/>
            </a:prstGeom>
            <a:noFill/>
            <a:ln>
              <a:noFill/>
            </a:ln>
          </p:spPr>
        </p:pic>
        <p:cxnSp>
          <p:nvCxnSpPr>
            <p:cNvPr id="200" name="Google Shape;200;p33"/>
            <p:cNvCxnSpPr/>
            <p:nvPr/>
          </p:nvCxnSpPr>
          <p:spPr>
            <a:xfrm>
              <a:off x="8743225" y="-46100"/>
              <a:ext cx="0" cy="1323600"/>
            </a:xfrm>
            <a:prstGeom prst="straightConnector1">
              <a:avLst/>
            </a:prstGeom>
            <a:noFill/>
            <a:ln cap="flat" cmpd="sng" w="28575">
              <a:solidFill>
                <a:schemeClr val="dk2"/>
              </a:solidFill>
              <a:prstDash val="solid"/>
              <a:round/>
              <a:headEnd len="med" w="med" type="none"/>
              <a:tailEnd len="med" w="med" type="none"/>
            </a:ln>
          </p:spPr>
        </p:cxnSp>
      </p:grpSp>
      <p:sp>
        <p:nvSpPr>
          <p:cNvPr id="201" name="Google Shape;201;p33"/>
          <p:cNvSpPr txBox="1"/>
          <p:nvPr>
            <p:ph type="title"/>
          </p:nvPr>
        </p:nvSpPr>
        <p:spPr>
          <a:xfrm>
            <a:off x="796200" y="1361838"/>
            <a:ext cx="30228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33"/>
          <p:cNvSpPr txBox="1"/>
          <p:nvPr>
            <p:ph idx="1" type="subTitle"/>
          </p:nvPr>
        </p:nvSpPr>
        <p:spPr>
          <a:xfrm>
            <a:off x="796200" y="2647963"/>
            <a:ext cx="3022800" cy="113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03" name="Shape 203"/>
        <p:cNvGrpSpPr/>
        <p:nvPr/>
      </p:nvGrpSpPr>
      <p:grpSpPr>
        <a:xfrm>
          <a:off x="0" y="0"/>
          <a:ext cx="0" cy="0"/>
          <a:chOff x="0" y="0"/>
          <a:chExt cx="0" cy="0"/>
        </a:xfrm>
      </p:grpSpPr>
      <p:grpSp>
        <p:nvGrpSpPr>
          <p:cNvPr id="204" name="Google Shape;204;p34"/>
          <p:cNvGrpSpPr/>
          <p:nvPr/>
        </p:nvGrpSpPr>
        <p:grpSpPr>
          <a:xfrm>
            <a:off x="582744" y="1"/>
            <a:ext cx="8561256" cy="3014749"/>
            <a:chOff x="582744" y="1"/>
            <a:chExt cx="8561256" cy="3014749"/>
          </a:xfrm>
        </p:grpSpPr>
        <p:cxnSp>
          <p:nvCxnSpPr>
            <p:cNvPr id="205" name="Google Shape;205;p34"/>
            <p:cNvCxnSpPr/>
            <p:nvPr/>
          </p:nvCxnSpPr>
          <p:spPr>
            <a:xfrm>
              <a:off x="582744" y="7562"/>
              <a:ext cx="0" cy="1986300"/>
            </a:xfrm>
            <a:prstGeom prst="straightConnector1">
              <a:avLst/>
            </a:prstGeom>
            <a:noFill/>
            <a:ln cap="flat" cmpd="sng" w="28575">
              <a:solidFill>
                <a:schemeClr val="dk2"/>
              </a:solidFill>
              <a:prstDash val="solid"/>
              <a:round/>
              <a:headEnd len="med" w="med" type="none"/>
              <a:tailEnd len="med" w="med" type="none"/>
            </a:ln>
          </p:spPr>
        </p:cxnSp>
        <p:pic>
          <p:nvPicPr>
            <p:cNvPr id="206" name="Google Shape;206;p34"/>
            <p:cNvPicPr preferRelativeResize="0"/>
            <p:nvPr/>
          </p:nvPicPr>
          <p:blipFill rotWithShape="1">
            <a:blip r:embed="rId2">
              <a:alphaModFix amt="40000"/>
            </a:blip>
            <a:srcRect b="55171" l="48460" r="14256" t="-2250"/>
            <a:stretch/>
          </p:blipFill>
          <p:spPr>
            <a:xfrm rot="10800000">
              <a:off x="5272302" y="1"/>
              <a:ext cx="3871698" cy="3014749"/>
            </a:xfrm>
            <a:prstGeom prst="rect">
              <a:avLst/>
            </a:prstGeom>
            <a:noFill/>
            <a:ln>
              <a:noFill/>
            </a:ln>
          </p:spPr>
        </p:pic>
      </p:grpSp>
      <p:sp>
        <p:nvSpPr>
          <p:cNvPr id="207" name="Google Shape;207;p34"/>
          <p:cNvSpPr txBox="1"/>
          <p:nvPr>
            <p:ph type="title"/>
          </p:nvPr>
        </p:nvSpPr>
        <p:spPr>
          <a:xfrm>
            <a:off x="5477650" y="2235199"/>
            <a:ext cx="2630400" cy="1126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8" name="Google Shape;208;p34"/>
          <p:cNvSpPr txBox="1"/>
          <p:nvPr>
            <p:ph idx="1" type="subTitle"/>
          </p:nvPr>
        </p:nvSpPr>
        <p:spPr>
          <a:xfrm>
            <a:off x="5477775" y="3438412"/>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209" name="Shape 209"/>
        <p:cNvGrpSpPr/>
        <p:nvPr/>
      </p:nvGrpSpPr>
      <p:grpSpPr>
        <a:xfrm>
          <a:off x="0" y="0"/>
          <a:ext cx="0" cy="0"/>
          <a:chOff x="0" y="0"/>
          <a:chExt cx="0" cy="0"/>
        </a:xfrm>
      </p:grpSpPr>
      <p:grpSp>
        <p:nvGrpSpPr>
          <p:cNvPr id="210" name="Google Shape;210;p35"/>
          <p:cNvGrpSpPr/>
          <p:nvPr/>
        </p:nvGrpSpPr>
        <p:grpSpPr>
          <a:xfrm>
            <a:off x="0" y="0"/>
            <a:ext cx="8423125" cy="5143525"/>
            <a:chOff x="0" y="0"/>
            <a:chExt cx="8423125" cy="5143525"/>
          </a:xfrm>
        </p:grpSpPr>
        <p:pic>
          <p:nvPicPr>
            <p:cNvPr id="211" name="Google Shape;211;p35"/>
            <p:cNvPicPr preferRelativeResize="0"/>
            <p:nvPr/>
          </p:nvPicPr>
          <p:blipFill rotWithShape="1">
            <a:blip r:embed="rId2">
              <a:alphaModFix amt="40000"/>
            </a:blip>
            <a:srcRect b="58297" l="55179" r="15084" t="-5376"/>
            <a:stretch/>
          </p:blipFill>
          <p:spPr>
            <a:xfrm flipH="1" rot="10800000">
              <a:off x="0" y="1"/>
              <a:ext cx="3087949" cy="3014749"/>
            </a:xfrm>
            <a:prstGeom prst="rect">
              <a:avLst/>
            </a:prstGeom>
            <a:noFill/>
            <a:ln>
              <a:noFill/>
            </a:ln>
          </p:spPr>
        </p:pic>
        <p:pic>
          <p:nvPicPr>
            <p:cNvPr id="212" name="Google Shape;212;p35"/>
            <p:cNvPicPr preferRelativeResize="0"/>
            <p:nvPr/>
          </p:nvPicPr>
          <p:blipFill rotWithShape="1">
            <a:blip r:embed="rId3">
              <a:alphaModFix amt="41000"/>
            </a:blip>
            <a:srcRect b="-504" l="12802" r="36213" t="52948"/>
            <a:stretch/>
          </p:blipFill>
          <p:spPr>
            <a:xfrm flipH="1">
              <a:off x="0" y="0"/>
              <a:ext cx="4440525" cy="2554301"/>
            </a:xfrm>
            <a:prstGeom prst="rect">
              <a:avLst/>
            </a:prstGeom>
            <a:noFill/>
            <a:ln>
              <a:noFill/>
            </a:ln>
          </p:spPr>
        </p:pic>
        <p:cxnSp>
          <p:nvCxnSpPr>
            <p:cNvPr id="213" name="Google Shape;213;p35"/>
            <p:cNvCxnSpPr/>
            <p:nvPr/>
          </p:nvCxnSpPr>
          <p:spPr>
            <a:xfrm>
              <a:off x="8423125" y="3561925"/>
              <a:ext cx="0" cy="1581600"/>
            </a:xfrm>
            <a:prstGeom prst="straightConnector1">
              <a:avLst/>
            </a:prstGeom>
            <a:noFill/>
            <a:ln cap="flat" cmpd="sng" w="28575">
              <a:solidFill>
                <a:schemeClr val="dk2"/>
              </a:solidFill>
              <a:prstDash val="solid"/>
              <a:round/>
              <a:headEnd len="med" w="med" type="none"/>
              <a:tailEnd len="med" w="med" type="none"/>
            </a:ln>
          </p:spPr>
        </p:cxnSp>
      </p:grpSp>
      <p:sp>
        <p:nvSpPr>
          <p:cNvPr id="214" name="Google Shape;214;p35"/>
          <p:cNvSpPr txBox="1"/>
          <p:nvPr>
            <p:ph type="title"/>
          </p:nvPr>
        </p:nvSpPr>
        <p:spPr>
          <a:xfrm>
            <a:off x="1295950" y="2318600"/>
            <a:ext cx="2875500" cy="1133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5" name="Google Shape;215;p35"/>
          <p:cNvSpPr txBox="1"/>
          <p:nvPr>
            <p:ph idx="1" type="subTitle"/>
          </p:nvPr>
        </p:nvSpPr>
        <p:spPr>
          <a:xfrm>
            <a:off x="1295950" y="3527900"/>
            <a:ext cx="2875500" cy="107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16" name="Shape 216"/>
        <p:cNvGrpSpPr/>
        <p:nvPr/>
      </p:nvGrpSpPr>
      <p:grpSpPr>
        <a:xfrm>
          <a:off x="0" y="0"/>
          <a:ext cx="0" cy="0"/>
          <a:chOff x="0" y="0"/>
          <a:chExt cx="0" cy="0"/>
        </a:xfrm>
      </p:grpSpPr>
      <p:grpSp>
        <p:nvGrpSpPr>
          <p:cNvPr id="217" name="Google Shape;217;p36"/>
          <p:cNvGrpSpPr/>
          <p:nvPr/>
        </p:nvGrpSpPr>
        <p:grpSpPr>
          <a:xfrm>
            <a:off x="645850" y="0"/>
            <a:ext cx="8702752" cy="5143501"/>
            <a:chOff x="645850" y="0"/>
            <a:chExt cx="8702752" cy="5143501"/>
          </a:xfrm>
        </p:grpSpPr>
        <p:pic>
          <p:nvPicPr>
            <p:cNvPr id="218" name="Google Shape;218;p36"/>
            <p:cNvPicPr preferRelativeResize="0"/>
            <p:nvPr/>
          </p:nvPicPr>
          <p:blipFill rotWithShape="1">
            <a:blip r:embed="rId2">
              <a:alphaModFix amt="35000"/>
            </a:blip>
            <a:srcRect b="0" l="18885" r="42962" t="49533"/>
            <a:stretch/>
          </p:blipFill>
          <p:spPr>
            <a:xfrm>
              <a:off x="5075650" y="0"/>
              <a:ext cx="4220749" cy="3443143"/>
            </a:xfrm>
            <a:prstGeom prst="rect">
              <a:avLst/>
            </a:prstGeom>
            <a:noFill/>
            <a:ln>
              <a:noFill/>
            </a:ln>
          </p:spPr>
        </p:pic>
        <p:pic>
          <p:nvPicPr>
            <p:cNvPr id="219" name="Google Shape;219;p36"/>
            <p:cNvPicPr preferRelativeResize="0"/>
            <p:nvPr/>
          </p:nvPicPr>
          <p:blipFill rotWithShape="1">
            <a:blip r:embed="rId3">
              <a:alphaModFix amt="35000"/>
            </a:blip>
            <a:srcRect b="3197" l="8471" r="55477" t="6720"/>
            <a:stretch/>
          </p:blipFill>
          <p:spPr>
            <a:xfrm>
              <a:off x="6010925" y="0"/>
              <a:ext cx="3337677" cy="5143501"/>
            </a:xfrm>
            <a:prstGeom prst="rect">
              <a:avLst/>
            </a:prstGeom>
            <a:noFill/>
            <a:ln>
              <a:noFill/>
            </a:ln>
          </p:spPr>
        </p:pic>
        <p:cxnSp>
          <p:nvCxnSpPr>
            <p:cNvPr id="220" name="Google Shape;220;p36"/>
            <p:cNvCxnSpPr/>
            <p:nvPr/>
          </p:nvCxnSpPr>
          <p:spPr>
            <a:xfrm>
              <a:off x="645850" y="30100"/>
              <a:ext cx="0" cy="1584600"/>
            </a:xfrm>
            <a:prstGeom prst="straightConnector1">
              <a:avLst/>
            </a:prstGeom>
            <a:noFill/>
            <a:ln cap="flat" cmpd="sng" w="28575">
              <a:solidFill>
                <a:schemeClr val="dk2"/>
              </a:solidFill>
              <a:prstDash val="solid"/>
              <a:round/>
              <a:headEnd len="med" w="med" type="none"/>
              <a:tailEnd len="med" w="med" type="none"/>
            </a:ln>
          </p:spPr>
        </p:cxnSp>
      </p:grpSp>
      <p:sp>
        <p:nvSpPr>
          <p:cNvPr id="221" name="Google Shape;221;p36"/>
          <p:cNvSpPr txBox="1"/>
          <p:nvPr>
            <p:ph idx="1" type="subTitle"/>
          </p:nvPr>
        </p:nvSpPr>
        <p:spPr>
          <a:xfrm>
            <a:off x="4859618" y="2908085"/>
            <a:ext cx="2835300" cy="12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36"/>
          <p:cNvSpPr txBox="1"/>
          <p:nvPr>
            <p:ph idx="2" type="subTitle"/>
          </p:nvPr>
        </p:nvSpPr>
        <p:spPr>
          <a:xfrm>
            <a:off x="1449064" y="2908083"/>
            <a:ext cx="2835300" cy="12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36"/>
          <p:cNvSpPr txBox="1"/>
          <p:nvPr>
            <p:ph idx="3" type="subTitle"/>
          </p:nvPr>
        </p:nvSpPr>
        <p:spPr>
          <a:xfrm>
            <a:off x="1449050" y="2459750"/>
            <a:ext cx="2835300" cy="508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4" name="Google Shape;224;p36"/>
          <p:cNvSpPr txBox="1"/>
          <p:nvPr>
            <p:ph idx="4" type="subTitle"/>
          </p:nvPr>
        </p:nvSpPr>
        <p:spPr>
          <a:xfrm>
            <a:off x="4859630" y="2459750"/>
            <a:ext cx="2835300" cy="508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 name="Google Shape;225;p36"/>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26" name="Shape 226"/>
        <p:cNvGrpSpPr/>
        <p:nvPr/>
      </p:nvGrpSpPr>
      <p:grpSpPr>
        <a:xfrm>
          <a:off x="0" y="0"/>
          <a:ext cx="0" cy="0"/>
          <a:chOff x="0" y="0"/>
          <a:chExt cx="0" cy="0"/>
        </a:xfrm>
      </p:grpSpPr>
      <p:grpSp>
        <p:nvGrpSpPr>
          <p:cNvPr id="227" name="Google Shape;227;p37"/>
          <p:cNvGrpSpPr/>
          <p:nvPr/>
        </p:nvGrpSpPr>
        <p:grpSpPr>
          <a:xfrm>
            <a:off x="630550" y="-46100"/>
            <a:ext cx="6866861" cy="5189599"/>
            <a:chOff x="630550" y="-46100"/>
            <a:chExt cx="6866861" cy="5189599"/>
          </a:xfrm>
        </p:grpSpPr>
        <p:pic>
          <p:nvPicPr>
            <p:cNvPr id="228" name="Google Shape;228;p37"/>
            <p:cNvPicPr preferRelativeResize="0"/>
            <p:nvPr/>
          </p:nvPicPr>
          <p:blipFill rotWithShape="1">
            <a:blip r:embed="rId2">
              <a:alphaModFix amt="40000"/>
            </a:blip>
            <a:srcRect b="63387" l="12372" r="12372" t="-8266"/>
            <a:stretch/>
          </p:blipFill>
          <p:spPr>
            <a:xfrm>
              <a:off x="1646588" y="2991600"/>
              <a:ext cx="5850824" cy="2151899"/>
            </a:xfrm>
            <a:prstGeom prst="rect">
              <a:avLst/>
            </a:prstGeom>
            <a:noFill/>
            <a:ln>
              <a:noFill/>
            </a:ln>
          </p:spPr>
        </p:pic>
        <p:cxnSp>
          <p:nvCxnSpPr>
            <p:cNvPr id="229" name="Google Shape;229;p37"/>
            <p:cNvCxnSpPr/>
            <p:nvPr/>
          </p:nvCxnSpPr>
          <p:spPr>
            <a:xfrm flipH="1">
              <a:off x="630550" y="-46100"/>
              <a:ext cx="15300" cy="1106100"/>
            </a:xfrm>
            <a:prstGeom prst="straightConnector1">
              <a:avLst/>
            </a:prstGeom>
            <a:noFill/>
            <a:ln cap="flat" cmpd="sng" w="28575">
              <a:solidFill>
                <a:schemeClr val="dk2"/>
              </a:solidFill>
              <a:prstDash val="solid"/>
              <a:round/>
              <a:headEnd len="med" w="med" type="none"/>
              <a:tailEnd len="med" w="med" type="none"/>
            </a:ln>
          </p:spPr>
        </p:cxnSp>
      </p:grpSp>
      <p:sp>
        <p:nvSpPr>
          <p:cNvPr id="230" name="Google Shape;230;p37"/>
          <p:cNvSpPr txBox="1"/>
          <p:nvPr>
            <p:ph idx="1" type="subTitle"/>
          </p:nvPr>
        </p:nvSpPr>
        <p:spPr>
          <a:xfrm>
            <a:off x="4746950" y="1634925"/>
            <a:ext cx="3444600" cy="25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37"/>
          <p:cNvSpPr txBox="1"/>
          <p:nvPr>
            <p:ph idx="2" type="subTitle"/>
          </p:nvPr>
        </p:nvSpPr>
        <p:spPr>
          <a:xfrm>
            <a:off x="952450" y="1634925"/>
            <a:ext cx="3444600" cy="25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 name="Google Shape;232;p37"/>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33" name="Shape 233"/>
        <p:cNvGrpSpPr/>
        <p:nvPr/>
      </p:nvGrpSpPr>
      <p:grpSpPr>
        <a:xfrm>
          <a:off x="0" y="0"/>
          <a:ext cx="0" cy="0"/>
          <a:chOff x="0" y="0"/>
          <a:chExt cx="0" cy="0"/>
        </a:xfrm>
      </p:grpSpPr>
      <p:grpSp>
        <p:nvGrpSpPr>
          <p:cNvPr id="234" name="Google Shape;234;p38"/>
          <p:cNvGrpSpPr/>
          <p:nvPr/>
        </p:nvGrpSpPr>
        <p:grpSpPr>
          <a:xfrm>
            <a:off x="1" y="-46100"/>
            <a:ext cx="4814700" cy="5581776"/>
            <a:chOff x="1" y="-46100"/>
            <a:chExt cx="4814700" cy="5581776"/>
          </a:xfrm>
        </p:grpSpPr>
        <p:pic>
          <p:nvPicPr>
            <p:cNvPr id="235" name="Google Shape;235;p38"/>
            <p:cNvPicPr preferRelativeResize="0"/>
            <p:nvPr/>
          </p:nvPicPr>
          <p:blipFill rotWithShape="1">
            <a:blip r:embed="rId2">
              <a:alphaModFix amt="41000"/>
            </a:blip>
            <a:srcRect b="-5702" l="12925" r="43554" t="57374"/>
            <a:stretch/>
          </p:blipFill>
          <p:spPr>
            <a:xfrm rot="10800000">
              <a:off x="1" y="2238425"/>
              <a:ext cx="4814700" cy="3297251"/>
            </a:xfrm>
            <a:prstGeom prst="rect">
              <a:avLst/>
            </a:prstGeom>
            <a:noFill/>
            <a:ln>
              <a:noFill/>
            </a:ln>
          </p:spPr>
        </p:pic>
        <p:cxnSp>
          <p:nvCxnSpPr>
            <p:cNvPr id="236" name="Google Shape;236;p38"/>
            <p:cNvCxnSpPr/>
            <p:nvPr/>
          </p:nvCxnSpPr>
          <p:spPr>
            <a:xfrm>
              <a:off x="569650" y="-46100"/>
              <a:ext cx="0" cy="1324800"/>
            </a:xfrm>
            <a:prstGeom prst="straightConnector1">
              <a:avLst/>
            </a:prstGeom>
            <a:noFill/>
            <a:ln cap="flat" cmpd="sng" w="28575">
              <a:solidFill>
                <a:schemeClr val="dk2"/>
              </a:solidFill>
              <a:prstDash val="solid"/>
              <a:round/>
              <a:headEnd len="med" w="med" type="none"/>
              <a:tailEnd len="med" w="med" type="none"/>
            </a:ln>
          </p:spPr>
        </p:cxnSp>
      </p:grpSp>
      <p:sp>
        <p:nvSpPr>
          <p:cNvPr id="237" name="Google Shape;237;p38"/>
          <p:cNvSpPr txBox="1"/>
          <p:nvPr>
            <p:ph idx="1" type="subTitle"/>
          </p:nvPr>
        </p:nvSpPr>
        <p:spPr>
          <a:xfrm>
            <a:off x="937626" y="296768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 name="Google Shape;238;p38"/>
          <p:cNvSpPr txBox="1"/>
          <p:nvPr>
            <p:ph idx="2" type="subTitle"/>
          </p:nvPr>
        </p:nvSpPr>
        <p:spPr>
          <a:xfrm>
            <a:off x="3484347" y="296768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9" name="Google Shape;239;p38"/>
          <p:cNvSpPr txBox="1"/>
          <p:nvPr>
            <p:ph idx="3" type="subTitle"/>
          </p:nvPr>
        </p:nvSpPr>
        <p:spPr>
          <a:xfrm>
            <a:off x="6031074" y="296768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0" name="Google Shape;240;p38"/>
          <p:cNvSpPr txBox="1"/>
          <p:nvPr>
            <p:ph idx="4" type="subTitle"/>
          </p:nvPr>
        </p:nvSpPr>
        <p:spPr>
          <a:xfrm>
            <a:off x="937625" y="2496575"/>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1" name="Google Shape;241;p38"/>
          <p:cNvSpPr txBox="1"/>
          <p:nvPr>
            <p:ph idx="5" type="subTitle"/>
          </p:nvPr>
        </p:nvSpPr>
        <p:spPr>
          <a:xfrm>
            <a:off x="3484350" y="2496575"/>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2" name="Google Shape;242;p38"/>
          <p:cNvSpPr txBox="1"/>
          <p:nvPr>
            <p:ph idx="6" type="subTitle"/>
          </p:nvPr>
        </p:nvSpPr>
        <p:spPr>
          <a:xfrm>
            <a:off x="6031075" y="2496575"/>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3" name="Google Shape;243;p38"/>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4" name="Shape 244"/>
        <p:cNvGrpSpPr/>
        <p:nvPr/>
      </p:nvGrpSpPr>
      <p:grpSpPr>
        <a:xfrm>
          <a:off x="0" y="0"/>
          <a:ext cx="0" cy="0"/>
          <a:chOff x="0" y="0"/>
          <a:chExt cx="0" cy="0"/>
        </a:xfrm>
      </p:grpSpPr>
      <p:grpSp>
        <p:nvGrpSpPr>
          <p:cNvPr id="245" name="Google Shape;245;p39"/>
          <p:cNvGrpSpPr/>
          <p:nvPr/>
        </p:nvGrpSpPr>
        <p:grpSpPr>
          <a:xfrm>
            <a:off x="-100" y="385000"/>
            <a:ext cx="9144098" cy="4758499"/>
            <a:chOff x="-100" y="385000"/>
            <a:chExt cx="9144098" cy="4758499"/>
          </a:xfrm>
        </p:grpSpPr>
        <p:cxnSp>
          <p:nvCxnSpPr>
            <p:cNvPr id="246" name="Google Shape;246;p39"/>
            <p:cNvCxnSpPr/>
            <p:nvPr/>
          </p:nvCxnSpPr>
          <p:spPr>
            <a:xfrm rot="10800000">
              <a:off x="-100" y="385000"/>
              <a:ext cx="2145300" cy="0"/>
            </a:xfrm>
            <a:prstGeom prst="straightConnector1">
              <a:avLst/>
            </a:prstGeom>
            <a:noFill/>
            <a:ln cap="flat" cmpd="sng" w="28575">
              <a:solidFill>
                <a:schemeClr val="dk2"/>
              </a:solidFill>
              <a:prstDash val="solid"/>
              <a:round/>
              <a:headEnd len="med" w="med" type="none"/>
              <a:tailEnd len="med" w="med" type="none"/>
            </a:ln>
          </p:spPr>
        </p:cxnSp>
        <p:pic>
          <p:nvPicPr>
            <p:cNvPr id="247" name="Google Shape;247;p39"/>
            <p:cNvPicPr preferRelativeResize="0"/>
            <p:nvPr/>
          </p:nvPicPr>
          <p:blipFill rotWithShape="1">
            <a:blip r:embed="rId2">
              <a:alphaModFix amt="41000"/>
            </a:blip>
            <a:srcRect b="1444" l="14675" r="50938" t="54098"/>
            <a:stretch/>
          </p:blipFill>
          <p:spPr>
            <a:xfrm flipH="1" rot="10800000">
              <a:off x="6276050" y="2856800"/>
              <a:ext cx="2867948" cy="2286699"/>
            </a:xfrm>
            <a:prstGeom prst="rect">
              <a:avLst/>
            </a:prstGeom>
            <a:noFill/>
            <a:ln>
              <a:noFill/>
            </a:ln>
          </p:spPr>
        </p:pic>
      </p:grpSp>
      <p:sp>
        <p:nvSpPr>
          <p:cNvPr id="248" name="Google Shape;248;p39"/>
          <p:cNvSpPr txBox="1"/>
          <p:nvPr>
            <p:ph idx="1" type="subTitle"/>
          </p:nvPr>
        </p:nvSpPr>
        <p:spPr>
          <a:xfrm>
            <a:off x="1989356" y="2245900"/>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9" name="Google Shape;249;p39"/>
          <p:cNvSpPr txBox="1"/>
          <p:nvPr>
            <p:ph idx="2" type="subTitle"/>
          </p:nvPr>
        </p:nvSpPr>
        <p:spPr>
          <a:xfrm>
            <a:off x="5176435" y="2245900"/>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0" name="Google Shape;250;p39"/>
          <p:cNvSpPr txBox="1"/>
          <p:nvPr>
            <p:ph idx="3" type="subTitle"/>
          </p:nvPr>
        </p:nvSpPr>
        <p:spPr>
          <a:xfrm>
            <a:off x="1989356" y="3923509"/>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1" name="Google Shape;251;p39"/>
          <p:cNvSpPr txBox="1"/>
          <p:nvPr>
            <p:ph idx="4" type="subTitle"/>
          </p:nvPr>
        </p:nvSpPr>
        <p:spPr>
          <a:xfrm>
            <a:off x="5176435" y="3923509"/>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2" name="Google Shape;252;p39"/>
          <p:cNvSpPr txBox="1"/>
          <p:nvPr>
            <p:ph idx="5" type="subTitle"/>
          </p:nvPr>
        </p:nvSpPr>
        <p:spPr>
          <a:xfrm>
            <a:off x="1989369" y="1820595"/>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3" name="Google Shape;253;p39"/>
          <p:cNvSpPr txBox="1"/>
          <p:nvPr>
            <p:ph idx="6" type="subTitle"/>
          </p:nvPr>
        </p:nvSpPr>
        <p:spPr>
          <a:xfrm>
            <a:off x="1989369" y="3498204"/>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4" name="Google Shape;254;p39"/>
          <p:cNvSpPr txBox="1"/>
          <p:nvPr>
            <p:ph idx="7" type="subTitle"/>
          </p:nvPr>
        </p:nvSpPr>
        <p:spPr>
          <a:xfrm>
            <a:off x="5176444" y="1820595"/>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5" name="Google Shape;255;p39"/>
          <p:cNvSpPr txBox="1"/>
          <p:nvPr>
            <p:ph idx="8" type="subTitle"/>
          </p:nvPr>
        </p:nvSpPr>
        <p:spPr>
          <a:xfrm>
            <a:off x="5176444" y="3498204"/>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6" name="Google Shape;256;p39"/>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_1">
    <p:spTree>
      <p:nvGrpSpPr>
        <p:cNvPr id="257" name="Shape 257"/>
        <p:cNvGrpSpPr/>
        <p:nvPr/>
      </p:nvGrpSpPr>
      <p:grpSpPr>
        <a:xfrm>
          <a:off x="0" y="0"/>
          <a:ext cx="0" cy="0"/>
          <a:chOff x="0" y="0"/>
          <a:chExt cx="0" cy="0"/>
        </a:xfrm>
      </p:grpSpPr>
      <p:grpSp>
        <p:nvGrpSpPr>
          <p:cNvPr id="258" name="Google Shape;258;p40"/>
          <p:cNvGrpSpPr/>
          <p:nvPr/>
        </p:nvGrpSpPr>
        <p:grpSpPr>
          <a:xfrm>
            <a:off x="0" y="-46100"/>
            <a:ext cx="3087949" cy="5189600"/>
            <a:chOff x="0" y="-46100"/>
            <a:chExt cx="3087949" cy="5189600"/>
          </a:xfrm>
        </p:grpSpPr>
        <p:pic>
          <p:nvPicPr>
            <p:cNvPr id="259" name="Google Shape;259;p40"/>
            <p:cNvPicPr preferRelativeResize="0"/>
            <p:nvPr/>
          </p:nvPicPr>
          <p:blipFill rotWithShape="1">
            <a:blip r:embed="rId2">
              <a:alphaModFix amt="40000"/>
            </a:blip>
            <a:srcRect b="58297" l="55179" r="15084" t="-5376"/>
            <a:stretch/>
          </p:blipFill>
          <p:spPr>
            <a:xfrm>
              <a:off x="0" y="2128750"/>
              <a:ext cx="3087949" cy="3014749"/>
            </a:xfrm>
            <a:prstGeom prst="rect">
              <a:avLst/>
            </a:prstGeom>
            <a:noFill/>
            <a:ln>
              <a:noFill/>
            </a:ln>
          </p:spPr>
        </p:pic>
        <p:cxnSp>
          <p:nvCxnSpPr>
            <p:cNvPr id="260" name="Google Shape;260;p40"/>
            <p:cNvCxnSpPr/>
            <p:nvPr/>
          </p:nvCxnSpPr>
          <p:spPr>
            <a:xfrm>
              <a:off x="569650" y="-46100"/>
              <a:ext cx="0" cy="2484900"/>
            </a:xfrm>
            <a:prstGeom prst="straightConnector1">
              <a:avLst/>
            </a:prstGeom>
            <a:noFill/>
            <a:ln cap="flat" cmpd="sng" w="28575">
              <a:solidFill>
                <a:schemeClr val="dk2"/>
              </a:solidFill>
              <a:prstDash val="solid"/>
              <a:round/>
              <a:headEnd len="med" w="med" type="none"/>
              <a:tailEnd len="med" w="med" type="none"/>
            </a:ln>
          </p:spPr>
        </p:cxnSp>
      </p:grpSp>
      <p:sp>
        <p:nvSpPr>
          <p:cNvPr id="261" name="Google Shape;261;p40"/>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
        <p:nvSpPr>
          <p:cNvPr id="262" name="Google Shape;262;p40"/>
          <p:cNvSpPr txBox="1"/>
          <p:nvPr>
            <p:ph idx="1" type="subTitle"/>
          </p:nvPr>
        </p:nvSpPr>
        <p:spPr>
          <a:xfrm>
            <a:off x="2349476" y="22472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 name="Google Shape;263;p40"/>
          <p:cNvSpPr txBox="1"/>
          <p:nvPr>
            <p:ph idx="2" type="subTitle"/>
          </p:nvPr>
        </p:nvSpPr>
        <p:spPr>
          <a:xfrm>
            <a:off x="1112600" y="3935369"/>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4" name="Google Shape;264;p40"/>
          <p:cNvSpPr txBox="1"/>
          <p:nvPr>
            <p:ph idx="3" type="subTitle"/>
          </p:nvPr>
        </p:nvSpPr>
        <p:spPr>
          <a:xfrm>
            <a:off x="3582448" y="3935369"/>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5" name="Google Shape;265;p40"/>
          <p:cNvSpPr txBox="1"/>
          <p:nvPr>
            <p:ph idx="4" type="subTitle"/>
          </p:nvPr>
        </p:nvSpPr>
        <p:spPr>
          <a:xfrm>
            <a:off x="4819324" y="22472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6" name="Google Shape;266;p40"/>
          <p:cNvSpPr txBox="1"/>
          <p:nvPr>
            <p:ph idx="5" type="subTitle"/>
          </p:nvPr>
        </p:nvSpPr>
        <p:spPr>
          <a:xfrm>
            <a:off x="6052297" y="3935369"/>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7" name="Google Shape;267;p40"/>
          <p:cNvSpPr txBox="1"/>
          <p:nvPr>
            <p:ph idx="6" type="subTitle"/>
          </p:nvPr>
        </p:nvSpPr>
        <p:spPr>
          <a:xfrm>
            <a:off x="2347976" y="1871982"/>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8" name="Google Shape;268;p40"/>
          <p:cNvSpPr txBox="1"/>
          <p:nvPr>
            <p:ph idx="7" type="subTitle"/>
          </p:nvPr>
        </p:nvSpPr>
        <p:spPr>
          <a:xfrm>
            <a:off x="4817824" y="1871982"/>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9" name="Google Shape;269;p40"/>
          <p:cNvSpPr txBox="1"/>
          <p:nvPr>
            <p:ph idx="8" type="subTitle"/>
          </p:nvPr>
        </p:nvSpPr>
        <p:spPr>
          <a:xfrm>
            <a:off x="1111100" y="3558851"/>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0" name="Google Shape;270;p40"/>
          <p:cNvSpPr txBox="1"/>
          <p:nvPr>
            <p:ph idx="9" type="subTitle"/>
          </p:nvPr>
        </p:nvSpPr>
        <p:spPr>
          <a:xfrm>
            <a:off x="3580948" y="3558851"/>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1" name="Google Shape;271;p40"/>
          <p:cNvSpPr txBox="1"/>
          <p:nvPr>
            <p:ph idx="13" type="subTitle"/>
          </p:nvPr>
        </p:nvSpPr>
        <p:spPr>
          <a:xfrm>
            <a:off x="6050797" y="3558851"/>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2" name="Shape 272"/>
        <p:cNvGrpSpPr/>
        <p:nvPr/>
      </p:nvGrpSpPr>
      <p:grpSpPr>
        <a:xfrm>
          <a:off x="0" y="0"/>
          <a:ext cx="0" cy="0"/>
          <a:chOff x="0" y="0"/>
          <a:chExt cx="0" cy="0"/>
        </a:xfrm>
      </p:grpSpPr>
      <p:grpSp>
        <p:nvGrpSpPr>
          <p:cNvPr id="273" name="Google Shape;273;p41"/>
          <p:cNvGrpSpPr/>
          <p:nvPr/>
        </p:nvGrpSpPr>
        <p:grpSpPr>
          <a:xfrm>
            <a:off x="-76200" y="-76200"/>
            <a:ext cx="9220200" cy="2286699"/>
            <a:chOff x="-76200" y="-76200"/>
            <a:chExt cx="9220200" cy="2286699"/>
          </a:xfrm>
        </p:grpSpPr>
        <p:pic>
          <p:nvPicPr>
            <p:cNvPr id="274" name="Google Shape;274;p41"/>
            <p:cNvPicPr preferRelativeResize="0"/>
            <p:nvPr/>
          </p:nvPicPr>
          <p:blipFill rotWithShape="1">
            <a:blip r:embed="rId2">
              <a:alphaModFix amt="41000"/>
            </a:blip>
            <a:srcRect b="1444" l="14675" r="50938" t="54098"/>
            <a:stretch/>
          </p:blipFill>
          <p:spPr>
            <a:xfrm flipH="1">
              <a:off x="-76200" y="-76200"/>
              <a:ext cx="2867948" cy="2286699"/>
            </a:xfrm>
            <a:prstGeom prst="rect">
              <a:avLst/>
            </a:prstGeom>
            <a:noFill/>
            <a:ln>
              <a:noFill/>
            </a:ln>
          </p:spPr>
        </p:pic>
        <p:cxnSp>
          <p:nvCxnSpPr>
            <p:cNvPr id="275" name="Google Shape;275;p41"/>
            <p:cNvCxnSpPr/>
            <p:nvPr/>
          </p:nvCxnSpPr>
          <p:spPr>
            <a:xfrm rot="10800000">
              <a:off x="7255800" y="400300"/>
              <a:ext cx="1888200" cy="0"/>
            </a:xfrm>
            <a:prstGeom prst="straightConnector1">
              <a:avLst/>
            </a:prstGeom>
            <a:noFill/>
            <a:ln cap="flat" cmpd="sng" w="28575">
              <a:solidFill>
                <a:schemeClr val="dk2"/>
              </a:solidFill>
              <a:prstDash val="solid"/>
              <a:round/>
              <a:headEnd len="med" w="med" type="none"/>
              <a:tailEnd len="med" w="med" type="none"/>
            </a:ln>
          </p:spPr>
        </p:cxnSp>
      </p:grpSp>
      <p:sp>
        <p:nvSpPr>
          <p:cNvPr id="276" name="Google Shape;276;p41"/>
          <p:cNvSpPr txBox="1"/>
          <p:nvPr>
            <p:ph idx="1" type="subTitle"/>
          </p:nvPr>
        </p:nvSpPr>
        <p:spPr>
          <a:xfrm>
            <a:off x="1112600" y="22472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7" name="Google Shape;277;p41"/>
          <p:cNvSpPr txBox="1"/>
          <p:nvPr>
            <p:ph idx="2" type="subTitle"/>
          </p:nvPr>
        </p:nvSpPr>
        <p:spPr>
          <a:xfrm>
            <a:off x="3582448" y="22472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8" name="Google Shape;278;p41"/>
          <p:cNvSpPr txBox="1"/>
          <p:nvPr>
            <p:ph idx="3" type="subTitle"/>
          </p:nvPr>
        </p:nvSpPr>
        <p:spPr>
          <a:xfrm>
            <a:off x="1112600" y="3935369"/>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9" name="Google Shape;279;p41"/>
          <p:cNvSpPr txBox="1"/>
          <p:nvPr>
            <p:ph idx="4" type="subTitle"/>
          </p:nvPr>
        </p:nvSpPr>
        <p:spPr>
          <a:xfrm>
            <a:off x="3582448" y="3935369"/>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0" name="Google Shape;280;p41"/>
          <p:cNvSpPr txBox="1"/>
          <p:nvPr>
            <p:ph idx="5" type="subTitle"/>
          </p:nvPr>
        </p:nvSpPr>
        <p:spPr>
          <a:xfrm>
            <a:off x="6052297" y="22472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 name="Google Shape;281;p41"/>
          <p:cNvSpPr txBox="1"/>
          <p:nvPr>
            <p:ph idx="6" type="subTitle"/>
          </p:nvPr>
        </p:nvSpPr>
        <p:spPr>
          <a:xfrm>
            <a:off x="6052297" y="3935369"/>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 name="Google Shape;282;p41"/>
          <p:cNvSpPr txBox="1"/>
          <p:nvPr>
            <p:ph idx="7" type="subTitle"/>
          </p:nvPr>
        </p:nvSpPr>
        <p:spPr>
          <a:xfrm>
            <a:off x="1111100" y="1871982"/>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3" name="Google Shape;283;p41"/>
          <p:cNvSpPr txBox="1"/>
          <p:nvPr>
            <p:ph idx="8" type="subTitle"/>
          </p:nvPr>
        </p:nvSpPr>
        <p:spPr>
          <a:xfrm>
            <a:off x="3580948" y="1871982"/>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4" name="Google Shape;284;p41"/>
          <p:cNvSpPr txBox="1"/>
          <p:nvPr>
            <p:ph idx="9" type="subTitle"/>
          </p:nvPr>
        </p:nvSpPr>
        <p:spPr>
          <a:xfrm>
            <a:off x="6050797" y="1871982"/>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5" name="Google Shape;285;p41"/>
          <p:cNvSpPr txBox="1"/>
          <p:nvPr>
            <p:ph idx="13" type="subTitle"/>
          </p:nvPr>
        </p:nvSpPr>
        <p:spPr>
          <a:xfrm>
            <a:off x="1111100" y="3558851"/>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6" name="Google Shape;286;p41"/>
          <p:cNvSpPr txBox="1"/>
          <p:nvPr>
            <p:ph idx="14" type="subTitle"/>
          </p:nvPr>
        </p:nvSpPr>
        <p:spPr>
          <a:xfrm>
            <a:off x="3580948" y="3558851"/>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7" name="Google Shape;287;p41"/>
          <p:cNvSpPr txBox="1"/>
          <p:nvPr>
            <p:ph idx="15" type="subTitle"/>
          </p:nvPr>
        </p:nvSpPr>
        <p:spPr>
          <a:xfrm>
            <a:off x="6050797" y="3558851"/>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1"/>
                </a:solidFill>
                <a:latin typeface="Wix Madefor Display Medium"/>
                <a:ea typeface="Wix Madefor Display Medium"/>
                <a:cs typeface="Wix Madefor Display Medium"/>
                <a:sym typeface="Wix Madefor Display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8" name="Google Shape;288;p41"/>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89" name="Shape 289"/>
        <p:cNvGrpSpPr/>
        <p:nvPr/>
      </p:nvGrpSpPr>
      <p:grpSpPr>
        <a:xfrm>
          <a:off x="0" y="0"/>
          <a:ext cx="0" cy="0"/>
          <a:chOff x="0" y="0"/>
          <a:chExt cx="0" cy="0"/>
        </a:xfrm>
      </p:grpSpPr>
      <p:grpSp>
        <p:nvGrpSpPr>
          <p:cNvPr id="290" name="Google Shape;290;p42"/>
          <p:cNvGrpSpPr/>
          <p:nvPr/>
        </p:nvGrpSpPr>
        <p:grpSpPr>
          <a:xfrm>
            <a:off x="-19849" y="-54302"/>
            <a:ext cx="9183697" cy="5236183"/>
            <a:chOff x="-19849" y="-54302"/>
            <a:chExt cx="9183697" cy="5236183"/>
          </a:xfrm>
        </p:grpSpPr>
        <p:pic>
          <p:nvPicPr>
            <p:cNvPr id="291" name="Google Shape;291;p42"/>
            <p:cNvPicPr preferRelativeResize="0"/>
            <p:nvPr/>
          </p:nvPicPr>
          <p:blipFill rotWithShape="1">
            <a:blip r:embed="rId2">
              <a:alphaModFix amt="27000"/>
            </a:blip>
            <a:srcRect b="14706" l="15295" r="27652" t="36175"/>
            <a:stretch/>
          </p:blipFill>
          <p:spPr>
            <a:xfrm>
              <a:off x="0" y="0"/>
              <a:ext cx="9144003" cy="5143499"/>
            </a:xfrm>
            <a:prstGeom prst="rect">
              <a:avLst/>
            </a:prstGeom>
            <a:noFill/>
            <a:ln>
              <a:noFill/>
            </a:ln>
          </p:spPr>
        </p:pic>
        <p:pic>
          <p:nvPicPr>
            <p:cNvPr id="292" name="Google Shape;292;p42"/>
            <p:cNvPicPr preferRelativeResize="0"/>
            <p:nvPr/>
          </p:nvPicPr>
          <p:blipFill rotWithShape="1">
            <a:blip r:embed="rId3">
              <a:alphaModFix amt="40000"/>
            </a:blip>
            <a:srcRect b="3197" l="8471" r="55477" t="34590"/>
            <a:stretch/>
          </p:blipFill>
          <p:spPr>
            <a:xfrm rot="-5400000">
              <a:off x="87403" y="-161551"/>
              <a:ext cx="3337677" cy="3552175"/>
            </a:xfrm>
            <a:prstGeom prst="rect">
              <a:avLst/>
            </a:prstGeom>
            <a:noFill/>
            <a:ln>
              <a:noFill/>
            </a:ln>
          </p:spPr>
        </p:pic>
        <p:pic>
          <p:nvPicPr>
            <p:cNvPr id="293" name="Google Shape;293;p42"/>
            <p:cNvPicPr preferRelativeResize="0"/>
            <p:nvPr/>
          </p:nvPicPr>
          <p:blipFill rotWithShape="1">
            <a:blip r:embed="rId4">
              <a:alphaModFix amt="41000"/>
            </a:blip>
            <a:srcRect b="0" l="18885" r="42962" t="58314"/>
            <a:stretch/>
          </p:blipFill>
          <p:spPr>
            <a:xfrm rot="-5400000">
              <a:off x="-708223" y="642275"/>
              <a:ext cx="4220749" cy="2844001"/>
            </a:xfrm>
            <a:prstGeom prst="rect">
              <a:avLst/>
            </a:prstGeom>
            <a:noFill/>
            <a:ln>
              <a:noFill/>
            </a:ln>
          </p:spPr>
        </p:pic>
        <p:pic>
          <p:nvPicPr>
            <p:cNvPr id="294" name="Google Shape;294;p42"/>
            <p:cNvPicPr preferRelativeResize="0"/>
            <p:nvPr/>
          </p:nvPicPr>
          <p:blipFill rotWithShape="1">
            <a:blip r:embed="rId3">
              <a:alphaModFix amt="40000"/>
            </a:blip>
            <a:srcRect b="3197" l="8471" r="55477" t="34590"/>
            <a:stretch/>
          </p:blipFill>
          <p:spPr>
            <a:xfrm rot="5400000">
              <a:off x="5718919" y="1736955"/>
              <a:ext cx="3337677" cy="3552175"/>
            </a:xfrm>
            <a:prstGeom prst="rect">
              <a:avLst/>
            </a:prstGeom>
            <a:noFill/>
            <a:ln>
              <a:noFill/>
            </a:ln>
          </p:spPr>
        </p:pic>
        <p:pic>
          <p:nvPicPr>
            <p:cNvPr id="295" name="Google Shape;295;p42"/>
            <p:cNvPicPr preferRelativeResize="0"/>
            <p:nvPr/>
          </p:nvPicPr>
          <p:blipFill rotWithShape="1">
            <a:blip r:embed="rId4">
              <a:alphaModFix amt="41000"/>
            </a:blip>
            <a:srcRect b="0" l="18885" r="42962" t="58314"/>
            <a:stretch/>
          </p:blipFill>
          <p:spPr>
            <a:xfrm rot="5400000">
              <a:off x="5631472" y="1641303"/>
              <a:ext cx="4220749" cy="2844001"/>
            </a:xfrm>
            <a:prstGeom prst="rect">
              <a:avLst/>
            </a:prstGeom>
            <a:noFill/>
            <a:ln>
              <a:noFill/>
            </a:ln>
          </p:spPr>
        </p:pic>
      </p:grpSp>
      <p:sp>
        <p:nvSpPr>
          <p:cNvPr id="296" name="Google Shape;296;p42"/>
          <p:cNvSpPr txBox="1"/>
          <p:nvPr>
            <p:ph hasCustomPrompt="1" type="title"/>
          </p:nvPr>
        </p:nvSpPr>
        <p:spPr>
          <a:xfrm>
            <a:off x="2223600" y="688175"/>
            <a:ext cx="4696800" cy="768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4500">
                <a:solidFill>
                  <a:schemeClr val="dk2"/>
                </a:solidFill>
                <a:latin typeface="Wix Madefor Display"/>
                <a:ea typeface="Wix Madefor Display"/>
                <a:cs typeface="Wix Madefor Display"/>
                <a:sym typeface="Wix Madefor Display"/>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7" name="Google Shape;297;p42"/>
          <p:cNvSpPr txBox="1"/>
          <p:nvPr>
            <p:ph idx="1" type="subTitle"/>
          </p:nvPr>
        </p:nvSpPr>
        <p:spPr>
          <a:xfrm>
            <a:off x="2223600" y="1446175"/>
            <a:ext cx="4696800" cy="4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98" name="Google Shape;298;p42"/>
          <p:cNvSpPr txBox="1"/>
          <p:nvPr>
            <p:ph hasCustomPrompt="1" idx="2" type="title"/>
          </p:nvPr>
        </p:nvSpPr>
        <p:spPr>
          <a:xfrm>
            <a:off x="2223600" y="1985882"/>
            <a:ext cx="4696800" cy="768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4500">
                <a:solidFill>
                  <a:schemeClr val="dk2"/>
                </a:solidFill>
                <a:latin typeface="Wix Madefor Display"/>
                <a:ea typeface="Wix Madefor Display"/>
                <a:cs typeface="Wix Madefor Display"/>
                <a:sym typeface="Wix Madefor Display"/>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9" name="Google Shape;299;p42"/>
          <p:cNvSpPr txBox="1"/>
          <p:nvPr>
            <p:ph idx="3" type="subTitle"/>
          </p:nvPr>
        </p:nvSpPr>
        <p:spPr>
          <a:xfrm>
            <a:off x="2223600" y="2746450"/>
            <a:ext cx="4696800" cy="4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0" name="Google Shape;300;p42"/>
          <p:cNvSpPr txBox="1"/>
          <p:nvPr>
            <p:ph hasCustomPrompt="1" idx="4" type="title"/>
          </p:nvPr>
        </p:nvSpPr>
        <p:spPr>
          <a:xfrm>
            <a:off x="2223600" y="3283588"/>
            <a:ext cx="4696800" cy="768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6000"/>
              <a:buNone/>
              <a:defRPr b="1" sz="4500">
                <a:solidFill>
                  <a:schemeClr val="dk2"/>
                </a:solidFill>
                <a:latin typeface="Wix Madefor Display"/>
                <a:ea typeface="Wix Madefor Display"/>
                <a:cs typeface="Wix Madefor Display"/>
                <a:sym typeface="Wix Madefor Display"/>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1" name="Google Shape;301;p42"/>
          <p:cNvSpPr txBox="1"/>
          <p:nvPr>
            <p:ph idx="5" type="subTitle"/>
          </p:nvPr>
        </p:nvSpPr>
        <p:spPr>
          <a:xfrm>
            <a:off x="2223600" y="4046725"/>
            <a:ext cx="4696800" cy="4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02" name="Shape 302"/>
        <p:cNvGrpSpPr/>
        <p:nvPr/>
      </p:nvGrpSpPr>
      <p:grpSpPr>
        <a:xfrm>
          <a:off x="0" y="0"/>
          <a:ext cx="0" cy="0"/>
          <a:chOff x="0" y="0"/>
          <a:chExt cx="0" cy="0"/>
        </a:xfrm>
      </p:grpSpPr>
      <p:grpSp>
        <p:nvGrpSpPr>
          <p:cNvPr id="303" name="Google Shape;303;p43"/>
          <p:cNvGrpSpPr/>
          <p:nvPr/>
        </p:nvGrpSpPr>
        <p:grpSpPr>
          <a:xfrm>
            <a:off x="0" y="0"/>
            <a:ext cx="9144003" cy="5143501"/>
            <a:chOff x="0" y="0"/>
            <a:chExt cx="9144003" cy="5143501"/>
          </a:xfrm>
        </p:grpSpPr>
        <p:grpSp>
          <p:nvGrpSpPr>
            <p:cNvPr id="304" name="Google Shape;304;p43"/>
            <p:cNvGrpSpPr/>
            <p:nvPr/>
          </p:nvGrpSpPr>
          <p:grpSpPr>
            <a:xfrm>
              <a:off x="0" y="0"/>
              <a:ext cx="9144003" cy="5143501"/>
              <a:chOff x="0" y="0"/>
              <a:chExt cx="9144003" cy="5143501"/>
            </a:xfrm>
          </p:grpSpPr>
          <p:pic>
            <p:nvPicPr>
              <p:cNvPr id="305" name="Google Shape;305;p43"/>
              <p:cNvPicPr preferRelativeResize="0"/>
              <p:nvPr/>
            </p:nvPicPr>
            <p:blipFill rotWithShape="1">
              <a:blip r:embed="rId2">
                <a:alphaModFix amt="40000"/>
              </a:blip>
              <a:srcRect b="16922" l="0" r="8917" t="0"/>
              <a:stretch/>
            </p:blipFill>
            <p:spPr>
              <a:xfrm>
                <a:off x="0" y="0"/>
                <a:ext cx="9143997" cy="5143501"/>
              </a:xfrm>
              <a:prstGeom prst="rect">
                <a:avLst/>
              </a:prstGeom>
              <a:noFill/>
              <a:ln>
                <a:noFill/>
              </a:ln>
            </p:spPr>
          </p:pic>
          <p:pic>
            <p:nvPicPr>
              <p:cNvPr id="306" name="Google Shape;306;p43"/>
              <p:cNvPicPr preferRelativeResize="0"/>
              <p:nvPr/>
            </p:nvPicPr>
            <p:blipFill rotWithShape="1">
              <a:blip r:embed="rId3">
                <a:alphaModFix/>
              </a:blip>
              <a:srcRect b="5473" l="41331" r="13139" t="53000"/>
              <a:stretch/>
            </p:blipFill>
            <p:spPr>
              <a:xfrm>
                <a:off x="0" y="0"/>
                <a:ext cx="9143997" cy="5143501"/>
              </a:xfrm>
              <a:prstGeom prst="rect">
                <a:avLst/>
              </a:prstGeom>
              <a:noFill/>
              <a:ln>
                <a:noFill/>
              </a:ln>
            </p:spPr>
          </p:pic>
          <p:pic>
            <p:nvPicPr>
              <p:cNvPr id="307" name="Google Shape;307;p43"/>
              <p:cNvPicPr preferRelativeResize="0"/>
              <p:nvPr/>
            </p:nvPicPr>
            <p:blipFill rotWithShape="1">
              <a:blip r:embed="rId4">
                <a:alphaModFix amt="27000"/>
              </a:blip>
              <a:srcRect b="14706" l="15295" r="27652" t="36175"/>
              <a:stretch/>
            </p:blipFill>
            <p:spPr>
              <a:xfrm>
                <a:off x="0" y="0"/>
                <a:ext cx="9144003" cy="5143499"/>
              </a:xfrm>
              <a:prstGeom prst="rect">
                <a:avLst/>
              </a:prstGeom>
              <a:noFill/>
              <a:ln>
                <a:noFill/>
              </a:ln>
            </p:spPr>
          </p:pic>
        </p:grpSp>
        <p:cxnSp>
          <p:nvCxnSpPr>
            <p:cNvPr id="308" name="Google Shape;308;p43"/>
            <p:cNvCxnSpPr/>
            <p:nvPr/>
          </p:nvCxnSpPr>
          <p:spPr>
            <a:xfrm>
              <a:off x="656789" y="3802725"/>
              <a:ext cx="0" cy="1022100"/>
            </a:xfrm>
            <a:prstGeom prst="straightConnector1">
              <a:avLst/>
            </a:prstGeom>
            <a:noFill/>
            <a:ln cap="flat" cmpd="sng" w="38100">
              <a:solidFill>
                <a:schemeClr val="dk2"/>
              </a:solidFill>
              <a:prstDash val="solid"/>
              <a:round/>
              <a:headEnd len="med" w="med" type="none"/>
              <a:tailEnd len="med" w="med" type="none"/>
            </a:ln>
          </p:spPr>
        </p:cxnSp>
        <p:cxnSp>
          <p:nvCxnSpPr>
            <p:cNvPr id="309" name="Google Shape;309;p43"/>
            <p:cNvCxnSpPr/>
            <p:nvPr/>
          </p:nvCxnSpPr>
          <p:spPr>
            <a:xfrm>
              <a:off x="656800" y="0"/>
              <a:ext cx="0" cy="1759800"/>
            </a:xfrm>
            <a:prstGeom prst="straightConnector1">
              <a:avLst/>
            </a:prstGeom>
            <a:noFill/>
            <a:ln cap="flat" cmpd="sng" w="38100">
              <a:solidFill>
                <a:schemeClr val="dk2"/>
              </a:solidFill>
              <a:prstDash val="solid"/>
              <a:round/>
              <a:headEnd len="med" w="med" type="none"/>
              <a:tailEnd len="med" w="med" type="none"/>
            </a:ln>
          </p:spPr>
        </p:cxnSp>
      </p:grpSp>
      <p:sp>
        <p:nvSpPr>
          <p:cNvPr id="310" name="Google Shape;310;p43"/>
          <p:cNvSpPr txBox="1"/>
          <p:nvPr>
            <p:ph type="title"/>
          </p:nvPr>
        </p:nvSpPr>
        <p:spPr>
          <a:xfrm>
            <a:off x="1977779" y="539500"/>
            <a:ext cx="5188500" cy="130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1" name="Google Shape;311;p43"/>
          <p:cNvSpPr txBox="1"/>
          <p:nvPr>
            <p:ph idx="1" type="subTitle"/>
          </p:nvPr>
        </p:nvSpPr>
        <p:spPr>
          <a:xfrm>
            <a:off x="1977721" y="1839489"/>
            <a:ext cx="5188500" cy="11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2" name="Google Shape;312;p43"/>
          <p:cNvSpPr txBox="1"/>
          <p:nvPr/>
        </p:nvSpPr>
        <p:spPr>
          <a:xfrm>
            <a:off x="1977750" y="3619050"/>
            <a:ext cx="51885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Wix Madefor Display"/>
                <a:ea typeface="Wix Madefor Display"/>
                <a:cs typeface="Wix Madefor Display"/>
                <a:sym typeface="Wix Madefor Display"/>
              </a:rPr>
              <a:t>CREDITS: This presentation template was created by </a:t>
            </a:r>
            <a:r>
              <a:rPr b="1" lang="en" sz="1200" u="sng">
                <a:solidFill>
                  <a:schemeClr val="dk1"/>
                </a:solidFill>
                <a:latin typeface="Wix Madefor Display"/>
                <a:ea typeface="Wix Madefor Display"/>
                <a:cs typeface="Wix Madefor Display"/>
                <a:sym typeface="Wix Madefor Display"/>
                <a:hlinkClick r:id="rId5">
                  <a:extLst>
                    <a:ext uri="{A12FA001-AC4F-418D-AE19-62706E023703}">
                      <ahyp:hlinkClr val="tx"/>
                    </a:ext>
                  </a:extLst>
                </a:hlinkClick>
              </a:rPr>
              <a:t>Slidesgo</a:t>
            </a:r>
            <a:r>
              <a:rPr lang="en" sz="1200">
                <a:solidFill>
                  <a:schemeClr val="dk1"/>
                </a:solidFill>
                <a:latin typeface="Wix Madefor Display"/>
                <a:ea typeface="Wix Madefor Display"/>
                <a:cs typeface="Wix Madefor Display"/>
                <a:sym typeface="Wix Madefor Display"/>
              </a:rPr>
              <a:t>, and includes icons by </a:t>
            </a:r>
            <a:r>
              <a:rPr b="1" lang="en" sz="1200" u="sng">
                <a:solidFill>
                  <a:schemeClr val="dk1"/>
                </a:solidFill>
                <a:latin typeface="Wix Madefor Display"/>
                <a:ea typeface="Wix Madefor Display"/>
                <a:cs typeface="Wix Madefor Display"/>
                <a:sym typeface="Wix Madefor Display"/>
                <a:hlinkClick r:id="rId6">
                  <a:extLst>
                    <a:ext uri="{A12FA001-AC4F-418D-AE19-62706E023703}">
                      <ahyp:hlinkClr val="tx"/>
                    </a:ext>
                  </a:extLst>
                </a:hlinkClick>
              </a:rPr>
              <a:t>Flaticon</a:t>
            </a:r>
            <a:r>
              <a:rPr lang="en" sz="1200">
                <a:solidFill>
                  <a:schemeClr val="dk1"/>
                </a:solidFill>
                <a:latin typeface="Wix Madefor Display"/>
                <a:ea typeface="Wix Madefor Display"/>
                <a:cs typeface="Wix Madefor Display"/>
                <a:sym typeface="Wix Madefor Display"/>
              </a:rPr>
              <a:t>, and infographics &amp; images by </a:t>
            </a:r>
            <a:r>
              <a:rPr b="1" lang="en" sz="1200" u="sng">
                <a:solidFill>
                  <a:schemeClr val="dk1"/>
                </a:solidFill>
                <a:latin typeface="Wix Madefor Display"/>
                <a:ea typeface="Wix Madefor Display"/>
                <a:cs typeface="Wix Madefor Display"/>
                <a:sym typeface="Wix Madefor Display"/>
                <a:hlinkClick r:id="rId7">
                  <a:extLst>
                    <a:ext uri="{A12FA001-AC4F-418D-AE19-62706E023703}">
                      <ahyp:hlinkClr val="tx"/>
                    </a:ext>
                  </a:extLst>
                </a:hlinkClick>
              </a:rPr>
              <a:t>Freepik</a:t>
            </a:r>
            <a:r>
              <a:rPr b="1" lang="en" sz="1200" u="sng">
                <a:solidFill>
                  <a:schemeClr val="dk1"/>
                </a:solidFill>
                <a:latin typeface="Wix Madefor Display"/>
                <a:ea typeface="Wix Madefor Display"/>
                <a:cs typeface="Wix Madefor Display"/>
                <a:sym typeface="Wix Madefor Display"/>
              </a:rPr>
              <a:t> </a:t>
            </a:r>
            <a:endParaRPr b="1" sz="1200" u="sng">
              <a:solidFill>
                <a:schemeClr val="dk1"/>
              </a:solidFill>
              <a:latin typeface="Wix Madefor Display"/>
              <a:ea typeface="Wix Madefor Display"/>
              <a:cs typeface="Wix Madefor Display"/>
              <a:sym typeface="Wix Madefor Display"/>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3" name="Shape 313"/>
        <p:cNvGrpSpPr/>
        <p:nvPr/>
      </p:nvGrpSpPr>
      <p:grpSpPr>
        <a:xfrm>
          <a:off x="0" y="0"/>
          <a:ext cx="0" cy="0"/>
          <a:chOff x="0" y="0"/>
          <a:chExt cx="0" cy="0"/>
        </a:xfrm>
      </p:grpSpPr>
      <p:pic>
        <p:nvPicPr>
          <p:cNvPr id="314" name="Google Shape;314;p44"/>
          <p:cNvPicPr preferRelativeResize="0"/>
          <p:nvPr/>
        </p:nvPicPr>
        <p:blipFill rotWithShape="1">
          <a:blip r:embed="rId2">
            <a:alphaModFix amt="40000"/>
          </a:blip>
          <a:srcRect b="55171" l="48460" r="14256" t="-2250"/>
          <a:stretch/>
        </p:blipFill>
        <p:spPr>
          <a:xfrm rot="10800000">
            <a:off x="5272302" y="1"/>
            <a:ext cx="3871698" cy="301474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5" name="Shape 315"/>
        <p:cNvGrpSpPr/>
        <p:nvPr/>
      </p:nvGrpSpPr>
      <p:grpSpPr>
        <a:xfrm>
          <a:off x="0" y="0"/>
          <a:ext cx="0" cy="0"/>
          <a:chOff x="0" y="0"/>
          <a:chExt cx="0" cy="0"/>
        </a:xfrm>
      </p:grpSpPr>
      <p:pic>
        <p:nvPicPr>
          <p:cNvPr id="316" name="Google Shape;316;p45"/>
          <p:cNvPicPr preferRelativeResize="0"/>
          <p:nvPr/>
        </p:nvPicPr>
        <p:blipFill rotWithShape="1">
          <a:blip r:embed="rId2">
            <a:alphaModFix amt="40000"/>
          </a:blip>
          <a:srcRect b="52921" l="48374" r="15824" t="0"/>
          <a:stretch/>
        </p:blipFill>
        <p:spPr>
          <a:xfrm>
            <a:off x="0" y="2159500"/>
            <a:ext cx="3717827" cy="3014749"/>
          </a:xfrm>
          <a:prstGeom prst="rect">
            <a:avLst/>
          </a:prstGeom>
          <a:noFill/>
          <a:ln>
            <a:noFill/>
          </a:ln>
        </p:spPr>
      </p:pic>
      <p:pic>
        <p:nvPicPr>
          <p:cNvPr id="317" name="Google Shape;317;p45"/>
          <p:cNvPicPr preferRelativeResize="0"/>
          <p:nvPr/>
        </p:nvPicPr>
        <p:blipFill rotWithShape="1">
          <a:blip r:embed="rId3">
            <a:alphaModFix amt="41000"/>
          </a:blip>
          <a:srcRect b="-502" l="12804" r="29258" t="60327"/>
          <a:stretch/>
        </p:blipFill>
        <p:spPr>
          <a:xfrm rot="10800000">
            <a:off x="-15375" y="3004026"/>
            <a:ext cx="5046200" cy="21578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theme" Target="../theme/theme2.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713225" y="550020"/>
            <a:ext cx="7717500" cy="572700"/>
          </a:xfrm>
          <a:prstGeom prst="rect">
            <a:avLst/>
          </a:prstGeom>
          <a:noFill/>
          <a:ln>
            <a:noFill/>
          </a:ln>
        </p:spPr>
        <p:txBody>
          <a:bodyPr anchorCtr="0" anchor="t" bIns="91425" lIns="91425" spcFirstLastPara="1" rIns="91425" wrap="square" tIns="91425">
            <a:noAutofit/>
          </a:bodyPr>
          <a:lstStyle>
            <a:lvl1pPr lvl="0"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1pPr>
            <a:lvl2pPr lvl="1"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2pPr>
            <a:lvl3pPr lvl="2"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3pPr>
            <a:lvl4pPr lvl="3"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4pPr>
            <a:lvl5pPr lvl="4"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5pPr>
            <a:lvl6pPr lvl="5"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6pPr>
            <a:lvl7pPr lvl="6"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7pPr>
            <a:lvl8pPr lvl="7"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8pPr>
            <a:lvl9pPr lvl="8" rtl="0">
              <a:lnSpc>
                <a:spcPct val="80000"/>
              </a:lnSpc>
              <a:spcBef>
                <a:spcPts val="0"/>
              </a:spcBef>
              <a:spcAft>
                <a:spcPts val="0"/>
              </a:spcAft>
              <a:buClr>
                <a:schemeClr val="dk1"/>
              </a:buClr>
              <a:buSzPts val="3500"/>
              <a:buFont typeface="Wix Madefor Display Medium"/>
              <a:buNone/>
              <a:defRPr sz="3500">
                <a:solidFill>
                  <a:schemeClr val="dk1"/>
                </a:solidFill>
                <a:latin typeface="Wix Madefor Display Medium"/>
                <a:ea typeface="Wix Madefor Display Medium"/>
                <a:cs typeface="Wix Madefor Display Medium"/>
                <a:sym typeface="Wix Madefor Display Medium"/>
              </a:defRPr>
            </a:lvl9pPr>
          </a:lstStyle>
          <a:p/>
        </p:txBody>
      </p:sp>
      <p:sp>
        <p:nvSpPr>
          <p:cNvPr id="70" name="Google Shape;70;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Wix Madefor Display"/>
              <a:buChar char="●"/>
              <a:defRPr>
                <a:solidFill>
                  <a:schemeClr val="dk1"/>
                </a:solidFill>
                <a:latin typeface="Wix Madefor Display"/>
                <a:ea typeface="Wix Madefor Display"/>
                <a:cs typeface="Wix Madefor Display"/>
                <a:sym typeface="Wix Madefor Display"/>
              </a:defRPr>
            </a:lvl1pPr>
            <a:lvl2pPr indent="-317500" lvl="1" marL="914400" rtl="0">
              <a:lnSpc>
                <a:spcPct val="100000"/>
              </a:lnSpc>
              <a:spcBef>
                <a:spcPts val="1600"/>
              </a:spcBef>
              <a:spcAft>
                <a:spcPts val="0"/>
              </a:spcAft>
              <a:buClr>
                <a:schemeClr val="dk1"/>
              </a:buClr>
              <a:buSzPts val="1400"/>
              <a:buFont typeface="Wix Madefor Display"/>
              <a:buChar char="○"/>
              <a:defRPr>
                <a:solidFill>
                  <a:schemeClr val="dk1"/>
                </a:solidFill>
                <a:latin typeface="Wix Madefor Display"/>
                <a:ea typeface="Wix Madefor Display"/>
                <a:cs typeface="Wix Madefor Display"/>
                <a:sym typeface="Wix Madefor Display"/>
              </a:defRPr>
            </a:lvl2pPr>
            <a:lvl3pPr indent="-317500" lvl="2" marL="1371600" rtl="0">
              <a:lnSpc>
                <a:spcPct val="100000"/>
              </a:lnSpc>
              <a:spcBef>
                <a:spcPts val="1600"/>
              </a:spcBef>
              <a:spcAft>
                <a:spcPts val="0"/>
              </a:spcAft>
              <a:buClr>
                <a:schemeClr val="dk1"/>
              </a:buClr>
              <a:buSzPts val="1400"/>
              <a:buFont typeface="Wix Madefor Display"/>
              <a:buChar char="■"/>
              <a:defRPr>
                <a:solidFill>
                  <a:schemeClr val="dk1"/>
                </a:solidFill>
                <a:latin typeface="Wix Madefor Display"/>
                <a:ea typeface="Wix Madefor Display"/>
                <a:cs typeface="Wix Madefor Display"/>
                <a:sym typeface="Wix Madefor Display"/>
              </a:defRPr>
            </a:lvl3pPr>
            <a:lvl4pPr indent="-317500" lvl="3" marL="1828800" rtl="0">
              <a:lnSpc>
                <a:spcPct val="100000"/>
              </a:lnSpc>
              <a:spcBef>
                <a:spcPts val="1600"/>
              </a:spcBef>
              <a:spcAft>
                <a:spcPts val="0"/>
              </a:spcAft>
              <a:buClr>
                <a:schemeClr val="dk1"/>
              </a:buClr>
              <a:buSzPts val="1400"/>
              <a:buFont typeface="Wix Madefor Display"/>
              <a:buChar char="●"/>
              <a:defRPr>
                <a:solidFill>
                  <a:schemeClr val="dk1"/>
                </a:solidFill>
                <a:latin typeface="Wix Madefor Display"/>
                <a:ea typeface="Wix Madefor Display"/>
                <a:cs typeface="Wix Madefor Display"/>
                <a:sym typeface="Wix Madefor Display"/>
              </a:defRPr>
            </a:lvl4pPr>
            <a:lvl5pPr indent="-317500" lvl="4" marL="2286000" rtl="0">
              <a:lnSpc>
                <a:spcPct val="100000"/>
              </a:lnSpc>
              <a:spcBef>
                <a:spcPts val="1600"/>
              </a:spcBef>
              <a:spcAft>
                <a:spcPts val="0"/>
              </a:spcAft>
              <a:buClr>
                <a:schemeClr val="dk1"/>
              </a:buClr>
              <a:buSzPts val="1400"/>
              <a:buFont typeface="Wix Madefor Display"/>
              <a:buChar char="○"/>
              <a:defRPr>
                <a:solidFill>
                  <a:schemeClr val="dk1"/>
                </a:solidFill>
                <a:latin typeface="Wix Madefor Display"/>
                <a:ea typeface="Wix Madefor Display"/>
                <a:cs typeface="Wix Madefor Display"/>
                <a:sym typeface="Wix Madefor Display"/>
              </a:defRPr>
            </a:lvl5pPr>
            <a:lvl6pPr indent="-317500" lvl="5" marL="2743200" rtl="0">
              <a:lnSpc>
                <a:spcPct val="100000"/>
              </a:lnSpc>
              <a:spcBef>
                <a:spcPts val="1600"/>
              </a:spcBef>
              <a:spcAft>
                <a:spcPts val="0"/>
              </a:spcAft>
              <a:buClr>
                <a:schemeClr val="dk1"/>
              </a:buClr>
              <a:buSzPts val="1400"/>
              <a:buFont typeface="Wix Madefor Display"/>
              <a:buChar char="■"/>
              <a:defRPr>
                <a:solidFill>
                  <a:schemeClr val="dk1"/>
                </a:solidFill>
                <a:latin typeface="Wix Madefor Display"/>
                <a:ea typeface="Wix Madefor Display"/>
                <a:cs typeface="Wix Madefor Display"/>
                <a:sym typeface="Wix Madefor Display"/>
              </a:defRPr>
            </a:lvl6pPr>
            <a:lvl7pPr indent="-317500" lvl="6" marL="3200400" rtl="0">
              <a:lnSpc>
                <a:spcPct val="100000"/>
              </a:lnSpc>
              <a:spcBef>
                <a:spcPts val="1600"/>
              </a:spcBef>
              <a:spcAft>
                <a:spcPts val="0"/>
              </a:spcAft>
              <a:buClr>
                <a:schemeClr val="dk1"/>
              </a:buClr>
              <a:buSzPts val="1400"/>
              <a:buFont typeface="Wix Madefor Display"/>
              <a:buChar char="●"/>
              <a:defRPr>
                <a:solidFill>
                  <a:schemeClr val="dk1"/>
                </a:solidFill>
                <a:latin typeface="Wix Madefor Display"/>
                <a:ea typeface="Wix Madefor Display"/>
                <a:cs typeface="Wix Madefor Display"/>
                <a:sym typeface="Wix Madefor Display"/>
              </a:defRPr>
            </a:lvl7pPr>
            <a:lvl8pPr indent="-317500" lvl="7" marL="3657600" rtl="0">
              <a:lnSpc>
                <a:spcPct val="100000"/>
              </a:lnSpc>
              <a:spcBef>
                <a:spcPts val="1600"/>
              </a:spcBef>
              <a:spcAft>
                <a:spcPts val="0"/>
              </a:spcAft>
              <a:buClr>
                <a:schemeClr val="dk1"/>
              </a:buClr>
              <a:buSzPts val="1400"/>
              <a:buFont typeface="Wix Madefor Display"/>
              <a:buChar char="○"/>
              <a:defRPr>
                <a:solidFill>
                  <a:schemeClr val="dk1"/>
                </a:solidFill>
                <a:latin typeface="Wix Madefor Display"/>
                <a:ea typeface="Wix Madefor Display"/>
                <a:cs typeface="Wix Madefor Display"/>
                <a:sym typeface="Wix Madefor Display"/>
              </a:defRPr>
            </a:lvl8pPr>
            <a:lvl9pPr indent="-317500" lvl="8" marL="4114800" rtl="0">
              <a:lnSpc>
                <a:spcPct val="100000"/>
              </a:lnSpc>
              <a:spcBef>
                <a:spcPts val="1600"/>
              </a:spcBef>
              <a:spcAft>
                <a:spcPts val="1600"/>
              </a:spcAft>
              <a:buClr>
                <a:schemeClr val="dk1"/>
              </a:buClr>
              <a:buSzPts val="1400"/>
              <a:buFont typeface="Wix Madefor Display"/>
              <a:buChar char="■"/>
              <a:defRPr>
                <a:solidFill>
                  <a:schemeClr val="dk1"/>
                </a:solidFill>
                <a:latin typeface="Wix Madefor Display"/>
                <a:ea typeface="Wix Madefor Display"/>
                <a:cs typeface="Wix Madefor Display"/>
                <a:sym typeface="Wix Madefor Display"/>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ph type="ctrTitle"/>
          </p:nvPr>
        </p:nvSpPr>
        <p:spPr>
          <a:xfrm>
            <a:off x="1300450" y="2141400"/>
            <a:ext cx="7650900" cy="1470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800"/>
              <a:t>Team Project Part 1</a:t>
            </a:r>
            <a:endParaRPr sz="2800"/>
          </a:p>
          <a:p>
            <a:pPr indent="0" lvl="0" marL="0" rtl="0" algn="r">
              <a:spcBef>
                <a:spcPts val="0"/>
              </a:spcBef>
              <a:spcAft>
                <a:spcPts val="0"/>
              </a:spcAft>
              <a:buNone/>
            </a:pPr>
            <a:r>
              <a:rPr lang="en" sz="2800"/>
              <a:t>P8-Team 5</a:t>
            </a:r>
            <a:endParaRPr sz="2800"/>
          </a:p>
        </p:txBody>
      </p:sp>
      <p:sp>
        <p:nvSpPr>
          <p:cNvPr id="323" name="Google Shape;323;p46"/>
          <p:cNvSpPr txBox="1"/>
          <p:nvPr>
            <p:ph idx="1" type="subTitle"/>
          </p:nvPr>
        </p:nvSpPr>
        <p:spPr>
          <a:xfrm>
            <a:off x="2082275" y="4006625"/>
            <a:ext cx="6969300" cy="1012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latin typeface="Arial"/>
                <a:ea typeface="Arial"/>
                <a:cs typeface="Arial"/>
                <a:sym typeface="Arial"/>
              </a:rPr>
              <a:t>Chng Yu Qi Bernice (2302020), Yeong Chin Liong (2303296), Toh Jun Kuan Johnathan (2301915), OoI Jun Kai Jacob (2301828), Tan Sheng Le Brendan (2301782)</a:t>
            </a:r>
            <a:endParaRPr sz="1300">
              <a:latin typeface="Arial"/>
              <a:ea typeface="Arial"/>
              <a:cs typeface="Arial"/>
              <a:sym typeface="Arial"/>
            </a:endParaRPr>
          </a:p>
          <a:p>
            <a:pPr indent="0" lvl="0" marL="0" rtl="0" algn="r">
              <a:spcBef>
                <a:spcPts val="0"/>
              </a:spcBef>
              <a:spcAft>
                <a:spcPts val="0"/>
              </a:spcAft>
              <a:buNone/>
            </a:pPr>
            <a:r>
              <a:t/>
            </a:r>
            <a:endParaRPr/>
          </a:p>
        </p:txBody>
      </p:sp>
      <p:grpSp>
        <p:nvGrpSpPr>
          <p:cNvPr id="324" name="Google Shape;324;p46"/>
          <p:cNvGrpSpPr/>
          <p:nvPr/>
        </p:nvGrpSpPr>
        <p:grpSpPr>
          <a:xfrm>
            <a:off x="703039" y="0"/>
            <a:ext cx="8440961" cy="4649100"/>
            <a:chOff x="703039" y="0"/>
            <a:chExt cx="8440961" cy="4649100"/>
          </a:xfrm>
        </p:grpSpPr>
        <p:cxnSp>
          <p:nvCxnSpPr>
            <p:cNvPr id="325" name="Google Shape;325;p46"/>
            <p:cNvCxnSpPr/>
            <p:nvPr/>
          </p:nvCxnSpPr>
          <p:spPr>
            <a:xfrm>
              <a:off x="703039" y="3980100"/>
              <a:ext cx="0" cy="669000"/>
            </a:xfrm>
            <a:prstGeom prst="straightConnector1">
              <a:avLst/>
            </a:prstGeom>
            <a:noFill/>
            <a:ln cap="flat" cmpd="sng" w="38100">
              <a:solidFill>
                <a:schemeClr val="dk2"/>
              </a:solidFill>
              <a:prstDash val="solid"/>
              <a:round/>
              <a:headEnd len="med" w="med" type="none"/>
              <a:tailEnd len="med" w="med" type="none"/>
            </a:ln>
          </p:spPr>
        </p:cxnSp>
        <p:cxnSp>
          <p:nvCxnSpPr>
            <p:cNvPr id="326" name="Google Shape;326;p46"/>
            <p:cNvCxnSpPr/>
            <p:nvPr/>
          </p:nvCxnSpPr>
          <p:spPr>
            <a:xfrm>
              <a:off x="703050" y="0"/>
              <a:ext cx="0" cy="966300"/>
            </a:xfrm>
            <a:prstGeom prst="straightConnector1">
              <a:avLst/>
            </a:prstGeom>
            <a:noFill/>
            <a:ln cap="flat" cmpd="sng" w="38100">
              <a:solidFill>
                <a:schemeClr val="dk2"/>
              </a:solidFill>
              <a:prstDash val="solid"/>
              <a:round/>
              <a:headEnd len="med" w="med" type="none"/>
              <a:tailEnd len="med" w="med" type="none"/>
            </a:ln>
          </p:spPr>
        </p:cxnSp>
        <p:cxnSp>
          <p:nvCxnSpPr>
            <p:cNvPr id="327" name="Google Shape;327;p46"/>
            <p:cNvCxnSpPr/>
            <p:nvPr/>
          </p:nvCxnSpPr>
          <p:spPr>
            <a:xfrm>
              <a:off x="3516000" y="3860600"/>
              <a:ext cx="5628000" cy="0"/>
            </a:xfrm>
            <a:prstGeom prst="straightConnector1">
              <a:avLst/>
            </a:prstGeom>
            <a:noFill/>
            <a:ln cap="flat" cmpd="sng" w="28575">
              <a:solidFill>
                <a:schemeClr val="dk2"/>
              </a:solidFill>
              <a:prstDash val="solid"/>
              <a:round/>
              <a:headEnd len="med" w="med" type="none"/>
              <a:tailEnd len="med" w="med" type="none"/>
            </a:ln>
          </p:spPr>
        </p:cxnSp>
      </p:grpSp>
      <p:sp>
        <p:nvSpPr>
          <p:cNvPr id="328" name="Google Shape;328;p46"/>
          <p:cNvSpPr txBox="1"/>
          <p:nvPr>
            <p:ph type="ctrTitle"/>
          </p:nvPr>
        </p:nvSpPr>
        <p:spPr>
          <a:xfrm>
            <a:off x="1300450" y="1284150"/>
            <a:ext cx="7650900" cy="1470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400"/>
              <a:t>INF1009: Object Oriented Programming</a:t>
            </a:r>
            <a:endParaRPr sz="3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5"/>
          <p:cNvSpPr/>
          <p:nvPr/>
        </p:nvSpPr>
        <p:spPr>
          <a:xfrm flipH="1">
            <a:off x="3293394" y="1852725"/>
            <a:ext cx="409531" cy="410617"/>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5"/>
          <p:cNvSpPr txBox="1"/>
          <p:nvPr>
            <p:ph type="title"/>
          </p:nvPr>
        </p:nvSpPr>
        <p:spPr>
          <a:xfrm>
            <a:off x="796200" y="1361838"/>
            <a:ext cx="3022800" cy="11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Player</a:t>
            </a:r>
            <a:r>
              <a:rPr lang="en"/>
              <a:t> Control Manager</a:t>
            </a:r>
            <a:endParaRPr/>
          </a:p>
        </p:txBody>
      </p:sp>
      <p:sp>
        <p:nvSpPr>
          <p:cNvPr id="430" name="Google Shape;430;p55"/>
          <p:cNvSpPr txBox="1"/>
          <p:nvPr>
            <p:ph idx="1" type="subTitle"/>
          </p:nvPr>
        </p:nvSpPr>
        <p:spPr>
          <a:xfrm>
            <a:off x="197625" y="2647950"/>
            <a:ext cx="4077000" cy="1133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Focuses on translating user inputs into actions performed by player or entities</a:t>
            </a:r>
            <a:endParaRPr/>
          </a:p>
        </p:txBody>
      </p:sp>
      <p:cxnSp>
        <p:nvCxnSpPr>
          <p:cNvPr id="431" name="Google Shape;431;p55"/>
          <p:cNvCxnSpPr/>
          <p:nvPr/>
        </p:nvCxnSpPr>
        <p:spPr>
          <a:xfrm rot="10800000">
            <a:off x="0" y="2571750"/>
            <a:ext cx="3005100" cy="0"/>
          </a:xfrm>
          <a:prstGeom prst="straightConnector1">
            <a:avLst/>
          </a:prstGeom>
          <a:noFill/>
          <a:ln cap="flat" cmpd="sng" w="28575">
            <a:solidFill>
              <a:schemeClr val="dk2"/>
            </a:solidFill>
            <a:prstDash val="solid"/>
            <a:round/>
            <a:headEnd len="med" w="med" type="none"/>
            <a:tailEnd len="med" w="med" type="none"/>
          </a:ln>
        </p:spPr>
      </p:cxnSp>
      <p:pic>
        <p:nvPicPr>
          <p:cNvPr id="432" name="Google Shape;432;p55"/>
          <p:cNvPicPr preferRelativeResize="0"/>
          <p:nvPr/>
        </p:nvPicPr>
        <p:blipFill>
          <a:blip r:embed="rId3">
            <a:alphaModFix/>
          </a:blip>
          <a:stretch>
            <a:fillRect/>
          </a:stretch>
        </p:blipFill>
        <p:spPr>
          <a:xfrm>
            <a:off x="4515000" y="1741610"/>
            <a:ext cx="4419601" cy="16602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6"/>
          <p:cNvSpPr txBox="1"/>
          <p:nvPr>
            <p:ph type="title"/>
          </p:nvPr>
        </p:nvSpPr>
        <p:spPr>
          <a:xfrm>
            <a:off x="754713" y="968150"/>
            <a:ext cx="2984100" cy="195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Audio Manager </a:t>
            </a:r>
            <a:endParaRPr/>
          </a:p>
        </p:txBody>
      </p:sp>
      <p:sp>
        <p:nvSpPr>
          <p:cNvPr id="438" name="Google Shape;438;p56"/>
          <p:cNvSpPr txBox="1"/>
          <p:nvPr>
            <p:ph idx="1" type="subTitle"/>
          </p:nvPr>
        </p:nvSpPr>
        <p:spPr>
          <a:xfrm>
            <a:off x="754713" y="2918725"/>
            <a:ext cx="29841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Controls the music / sound effects that is playing</a:t>
            </a:r>
            <a:endParaRPr/>
          </a:p>
        </p:txBody>
      </p:sp>
      <p:grpSp>
        <p:nvGrpSpPr>
          <p:cNvPr id="439" name="Google Shape;439;p56"/>
          <p:cNvGrpSpPr/>
          <p:nvPr/>
        </p:nvGrpSpPr>
        <p:grpSpPr>
          <a:xfrm>
            <a:off x="3274827" y="1953641"/>
            <a:ext cx="464119" cy="415155"/>
            <a:chOff x="2676100" y="1456375"/>
            <a:chExt cx="501100" cy="424450"/>
          </a:xfrm>
        </p:grpSpPr>
        <p:sp>
          <p:nvSpPr>
            <p:cNvPr id="440" name="Google Shape;440;p56"/>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 name="Google Shape;441;p56"/>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 name="Google Shape;442;p56"/>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443" name="Google Shape;443;p56"/>
          <p:cNvPicPr preferRelativeResize="0"/>
          <p:nvPr/>
        </p:nvPicPr>
        <p:blipFill>
          <a:blip r:embed="rId3">
            <a:alphaModFix/>
          </a:blip>
          <a:stretch>
            <a:fillRect/>
          </a:stretch>
        </p:blipFill>
        <p:spPr>
          <a:xfrm>
            <a:off x="4170275" y="645814"/>
            <a:ext cx="4262674" cy="385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7"/>
          <p:cNvSpPr txBox="1"/>
          <p:nvPr>
            <p:ph type="ctrTitle"/>
          </p:nvPr>
        </p:nvSpPr>
        <p:spPr>
          <a:xfrm>
            <a:off x="299100" y="1989000"/>
            <a:ext cx="8504400" cy="1470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Game Demonstration</a:t>
            </a:r>
            <a:endParaRPr/>
          </a:p>
        </p:txBody>
      </p:sp>
      <p:sp>
        <p:nvSpPr>
          <p:cNvPr id="449" name="Google Shape;449;p57"/>
          <p:cNvSpPr txBox="1"/>
          <p:nvPr>
            <p:ph idx="1" type="subTitle"/>
          </p:nvPr>
        </p:nvSpPr>
        <p:spPr>
          <a:xfrm>
            <a:off x="2082275" y="4006625"/>
            <a:ext cx="6969300" cy="101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grpSp>
        <p:nvGrpSpPr>
          <p:cNvPr id="450" name="Google Shape;450;p57"/>
          <p:cNvGrpSpPr/>
          <p:nvPr/>
        </p:nvGrpSpPr>
        <p:grpSpPr>
          <a:xfrm>
            <a:off x="703039" y="0"/>
            <a:ext cx="8440961" cy="4649100"/>
            <a:chOff x="703039" y="0"/>
            <a:chExt cx="8440961" cy="4649100"/>
          </a:xfrm>
        </p:grpSpPr>
        <p:cxnSp>
          <p:nvCxnSpPr>
            <p:cNvPr id="451" name="Google Shape;451;p57"/>
            <p:cNvCxnSpPr/>
            <p:nvPr/>
          </p:nvCxnSpPr>
          <p:spPr>
            <a:xfrm>
              <a:off x="703039" y="3980100"/>
              <a:ext cx="0" cy="669000"/>
            </a:xfrm>
            <a:prstGeom prst="straightConnector1">
              <a:avLst/>
            </a:prstGeom>
            <a:noFill/>
            <a:ln cap="flat" cmpd="sng" w="38100">
              <a:solidFill>
                <a:schemeClr val="dk2"/>
              </a:solidFill>
              <a:prstDash val="solid"/>
              <a:round/>
              <a:headEnd len="med" w="med" type="none"/>
              <a:tailEnd len="med" w="med" type="none"/>
            </a:ln>
          </p:spPr>
        </p:cxnSp>
        <p:cxnSp>
          <p:nvCxnSpPr>
            <p:cNvPr id="452" name="Google Shape;452;p57"/>
            <p:cNvCxnSpPr/>
            <p:nvPr/>
          </p:nvCxnSpPr>
          <p:spPr>
            <a:xfrm>
              <a:off x="703050" y="0"/>
              <a:ext cx="0" cy="966300"/>
            </a:xfrm>
            <a:prstGeom prst="straightConnector1">
              <a:avLst/>
            </a:prstGeom>
            <a:noFill/>
            <a:ln cap="flat" cmpd="sng" w="38100">
              <a:solidFill>
                <a:schemeClr val="dk2"/>
              </a:solidFill>
              <a:prstDash val="solid"/>
              <a:round/>
              <a:headEnd len="med" w="med" type="none"/>
              <a:tailEnd len="med" w="med" type="none"/>
            </a:ln>
          </p:spPr>
        </p:cxnSp>
        <p:cxnSp>
          <p:nvCxnSpPr>
            <p:cNvPr id="453" name="Google Shape;453;p57"/>
            <p:cNvCxnSpPr/>
            <p:nvPr/>
          </p:nvCxnSpPr>
          <p:spPr>
            <a:xfrm>
              <a:off x="3516000" y="3860600"/>
              <a:ext cx="5628000" cy="0"/>
            </a:xfrm>
            <a:prstGeom prst="straightConnector1">
              <a:avLst/>
            </a:prstGeom>
            <a:noFill/>
            <a:ln cap="flat" cmpd="sng" w="28575">
              <a:solidFill>
                <a:schemeClr val="dk2"/>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7"/>
          <p:cNvSpPr txBox="1"/>
          <p:nvPr>
            <p:ph idx="15" type="title"/>
          </p:nvPr>
        </p:nvSpPr>
        <p:spPr>
          <a:xfrm>
            <a:off x="713225" y="55002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334" name="Google Shape;334;p47"/>
          <p:cNvSpPr txBox="1"/>
          <p:nvPr>
            <p:ph type="title"/>
          </p:nvPr>
        </p:nvSpPr>
        <p:spPr>
          <a:xfrm>
            <a:off x="767044" y="1804289"/>
            <a:ext cx="734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35" name="Google Shape;335;p47"/>
          <p:cNvSpPr txBox="1"/>
          <p:nvPr>
            <p:ph idx="5" type="title"/>
          </p:nvPr>
        </p:nvSpPr>
        <p:spPr>
          <a:xfrm>
            <a:off x="5985097" y="1830684"/>
            <a:ext cx="734700" cy="56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36" name="Google Shape;336;p47"/>
          <p:cNvSpPr txBox="1"/>
          <p:nvPr>
            <p:ph idx="6" type="title"/>
          </p:nvPr>
        </p:nvSpPr>
        <p:spPr>
          <a:xfrm>
            <a:off x="4018872" y="1820864"/>
            <a:ext cx="734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37" name="Google Shape;337;p47"/>
          <p:cNvSpPr txBox="1"/>
          <p:nvPr>
            <p:ph idx="8" type="subTitle"/>
          </p:nvPr>
        </p:nvSpPr>
        <p:spPr>
          <a:xfrm>
            <a:off x="767025" y="2388187"/>
            <a:ext cx="3182100" cy="7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Scalability, Reusability &amp; Design</a:t>
            </a:r>
            <a:endParaRPr/>
          </a:p>
        </p:txBody>
      </p:sp>
      <p:sp>
        <p:nvSpPr>
          <p:cNvPr id="338" name="Google Shape;338;p47"/>
          <p:cNvSpPr txBox="1"/>
          <p:nvPr>
            <p:ph idx="9" type="subTitle"/>
          </p:nvPr>
        </p:nvSpPr>
        <p:spPr>
          <a:xfrm>
            <a:off x="4012433" y="2675889"/>
            <a:ext cx="3182100" cy="48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All Game </a:t>
            </a:r>
            <a:endParaRPr/>
          </a:p>
          <a:p>
            <a:pPr indent="0" lvl="0" marL="0" rtl="0" algn="l">
              <a:spcBef>
                <a:spcPts val="0"/>
              </a:spcBef>
              <a:spcAft>
                <a:spcPts val="0"/>
              </a:spcAft>
              <a:buNone/>
            </a:pPr>
            <a:r>
              <a:rPr lang="en"/>
              <a:t>Managers</a:t>
            </a:r>
            <a:endParaRPr/>
          </a:p>
        </p:txBody>
      </p:sp>
      <p:sp>
        <p:nvSpPr>
          <p:cNvPr id="339" name="Google Shape;339;p47"/>
          <p:cNvSpPr txBox="1"/>
          <p:nvPr>
            <p:ph idx="14" type="subTitle"/>
          </p:nvPr>
        </p:nvSpPr>
        <p:spPr>
          <a:xfrm>
            <a:off x="5985108" y="2406077"/>
            <a:ext cx="3182100" cy="48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Game Demo</a:t>
            </a:r>
            <a:endParaRPr/>
          </a:p>
        </p:txBody>
      </p:sp>
      <p:cxnSp>
        <p:nvCxnSpPr>
          <p:cNvPr id="340" name="Google Shape;340;p47"/>
          <p:cNvCxnSpPr/>
          <p:nvPr/>
        </p:nvCxnSpPr>
        <p:spPr>
          <a:xfrm>
            <a:off x="697281" y="1946238"/>
            <a:ext cx="0" cy="1376400"/>
          </a:xfrm>
          <a:prstGeom prst="straightConnector1">
            <a:avLst/>
          </a:prstGeom>
          <a:noFill/>
          <a:ln cap="flat" cmpd="sng" w="28575">
            <a:solidFill>
              <a:schemeClr val="dk2"/>
            </a:solidFill>
            <a:prstDash val="solid"/>
            <a:round/>
            <a:headEnd len="med" w="med" type="none"/>
            <a:tailEnd len="med" w="med" type="none"/>
          </a:ln>
        </p:spPr>
      </p:cxnSp>
      <p:cxnSp>
        <p:nvCxnSpPr>
          <p:cNvPr id="341" name="Google Shape;341;p47"/>
          <p:cNvCxnSpPr/>
          <p:nvPr/>
        </p:nvCxnSpPr>
        <p:spPr>
          <a:xfrm>
            <a:off x="4018881" y="1962813"/>
            <a:ext cx="0" cy="1376400"/>
          </a:xfrm>
          <a:prstGeom prst="straightConnector1">
            <a:avLst/>
          </a:prstGeom>
          <a:noFill/>
          <a:ln cap="flat" cmpd="sng" w="28575">
            <a:solidFill>
              <a:schemeClr val="dk2"/>
            </a:solidFill>
            <a:prstDash val="solid"/>
            <a:round/>
            <a:headEnd len="med" w="med" type="none"/>
            <a:tailEnd len="med" w="med" type="none"/>
          </a:ln>
        </p:spPr>
      </p:cxnSp>
      <p:cxnSp>
        <p:nvCxnSpPr>
          <p:cNvPr id="342" name="Google Shape;342;p47"/>
          <p:cNvCxnSpPr/>
          <p:nvPr/>
        </p:nvCxnSpPr>
        <p:spPr>
          <a:xfrm>
            <a:off x="5985106" y="1953000"/>
            <a:ext cx="0" cy="13764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713225" y="55002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Scalability, Reusability and Design</a:t>
            </a:r>
            <a:endParaRPr/>
          </a:p>
        </p:txBody>
      </p:sp>
      <p:sp>
        <p:nvSpPr>
          <p:cNvPr id="348" name="Google Shape;348;p48"/>
          <p:cNvSpPr txBox="1"/>
          <p:nvPr/>
        </p:nvSpPr>
        <p:spPr>
          <a:xfrm>
            <a:off x="656800" y="3547325"/>
            <a:ext cx="2658900" cy="12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Wix Madefor Display"/>
                <a:ea typeface="Wix Madefor Display"/>
                <a:cs typeface="Wix Madefor Display"/>
                <a:sym typeface="Wix Madefor Display"/>
              </a:rPr>
              <a:t>The capacity of a game engine to expand and manage increased demands, allowing for more complex scenes, a greater number of entities, and advanced features without performance loss.</a:t>
            </a:r>
            <a:endParaRPr sz="1200">
              <a:solidFill>
                <a:schemeClr val="dk1"/>
              </a:solidFill>
              <a:latin typeface="Wix Madefor Display"/>
              <a:ea typeface="Wix Madefor Display"/>
              <a:cs typeface="Wix Madefor Display"/>
              <a:sym typeface="Wix Madefor Display"/>
            </a:endParaRPr>
          </a:p>
        </p:txBody>
      </p:sp>
      <p:sp>
        <p:nvSpPr>
          <p:cNvPr id="349" name="Google Shape;349;p48"/>
          <p:cNvSpPr txBox="1"/>
          <p:nvPr/>
        </p:nvSpPr>
        <p:spPr>
          <a:xfrm>
            <a:off x="899650" y="3057418"/>
            <a:ext cx="2173200" cy="48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Wix Madefor Display SemiBold"/>
                <a:ea typeface="Wix Madefor Display SemiBold"/>
                <a:cs typeface="Wix Madefor Display SemiBold"/>
                <a:sym typeface="Wix Madefor Display SemiBold"/>
              </a:rPr>
              <a:t>Scalability</a:t>
            </a:r>
            <a:endParaRPr sz="2000">
              <a:solidFill>
                <a:schemeClr val="dk1"/>
              </a:solidFill>
              <a:latin typeface="Wix Madefor Display SemiBold"/>
              <a:ea typeface="Wix Madefor Display SemiBold"/>
              <a:cs typeface="Wix Madefor Display SemiBold"/>
              <a:sym typeface="Wix Madefor Display SemiBold"/>
            </a:endParaRPr>
          </a:p>
        </p:txBody>
      </p:sp>
      <p:sp>
        <p:nvSpPr>
          <p:cNvPr id="350" name="Google Shape;350;p48"/>
          <p:cNvSpPr txBox="1"/>
          <p:nvPr/>
        </p:nvSpPr>
        <p:spPr>
          <a:xfrm>
            <a:off x="3485400" y="3547325"/>
            <a:ext cx="2658900" cy="12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Wix Madefor Display"/>
                <a:ea typeface="Wix Madefor Display"/>
                <a:cs typeface="Wix Madefor Display"/>
                <a:sym typeface="Wix Madefor Display"/>
              </a:rPr>
              <a:t>The ability to use game engine components across multiple games or scenarios, reducing the need for redundant code, saving time, and ensuring consistency and reliability in game development.</a:t>
            </a:r>
            <a:endParaRPr sz="1200">
              <a:solidFill>
                <a:schemeClr val="dk1"/>
              </a:solidFill>
              <a:latin typeface="Wix Madefor Display"/>
              <a:ea typeface="Wix Madefor Display"/>
              <a:cs typeface="Wix Madefor Display"/>
              <a:sym typeface="Wix Madefor Display"/>
            </a:endParaRPr>
          </a:p>
          <a:p>
            <a:pPr indent="0" lvl="0" marL="0" rtl="0" algn="ctr">
              <a:spcBef>
                <a:spcPts val="0"/>
              </a:spcBef>
              <a:spcAft>
                <a:spcPts val="0"/>
              </a:spcAft>
              <a:buNone/>
            </a:pPr>
            <a:r>
              <a:t/>
            </a:r>
            <a:endParaRPr>
              <a:solidFill>
                <a:schemeClr val="dk1"/>
              </a:solidFill>
              <a:latin typeface="Wix Madefor Display"/>
              <a:ea typeface="Wix Madefor Display"/>
              <a:cs typeface="Wix Madefor Display"/>
              <a:sym typeface="Wix Madefor Display"/>
            </a:endParaRPr>
          </a:p>
        </p:txBody>
      </p:sp>
      <p:sp>
        <p:nvSpPr>
          <p:cNvPr id="351" name="Google Shape;351;p48"/>
          <p:cNvSpPr txBox="1"/>
          <p:nvPr/>
        </p:nvSpPr>
        <p:spPr>
          <a:xfrm>
            <a:off x="6177050" y="3502925"/>
            <a:ext cx="2658900" cy="137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Wix Madefor Display"/>
                <a:ea typeface="Wix Madefor Display"/>
                <a:cs typeface="Wix Madefor Display"/>
                <a:sym typeface="Wix Madefor Display"/>
              </a:rPr>
              <a:t>The strategic framework of a game engine, encompassing the arrangement of its parts for optimal performance, maintainability, and user experience, with the flexibility to adapt to future requirements.</a:t>
            </a:r>
            <a:endParaRPr sz="1200">
              <a:solidFill>
                <a:schemeClr val="dk1"/>
              </a:solidFill>
              <a:latin typeface="Wix Madefor Display"/>
              <a:ea typeface="Wix Madefor Display"/>
              <a:cs typeface="Wix Madefor Display"/>
              <a:sym typeface="Wix Madefor Display"/>
            </a:endParaRPr>
          </a:p>
          <a:p>
            <a:pPr indent="0" lvl="0" marL="0" rtl="0" algn="ctr">
              <a:spcBef>
                <a:spcPts val="0"/>
              </a:spcBef>
              <a:spcAft>
                <a:spcPts val="0"/>
              </a:spcAft>
              <a:buNone/>
            </a:pPr>
            <a:r>
              <a:t/>
            </a:r>
            <a:endParaRPr>
              <a:solidFill>
                <a:schemeClr val="dk1"/>
              </a:solidFill>
              <a:latin typeface="Wix Madefor Display"/>
              <a:ea typeface="Wix Madefor Display"/>
              <a:cs typeface="Wix Madefor Display"/>
              <a:sym typeface="Wix Madefor Display"/>
            </a:endParaRPr>
          </a:p>
        </p:txBody>
      </p:sp>
      <p:pic>
        <p:nvPicPr>
          <p:cNvPr id="352" name="Google Shape;352;p48"/>
          <p:cNvPicPr preferRelativeResize="0"/>
          <p:nvPr/>
        </p:nvPicPr>
        <p:blipFill>
          <a:blip r:embed="rId3">
            <a:alphaModFix/>
          </a:blip>
          <a:stretch>
            <a:fillRect/>
          </a:stretch>
        </p:blipFill>
        <p:spPr>
          <a:xfrm>
            <a:off x="1259600" y="1484050"/>
            <a:ext cx="1453300" cy="1453300"/>
          </a:xfrm>
          <a:prstGeom prst="rect">
            <a:avLst/>
          </a:prstGeom>
          <a:noFill/>
          <a:ln>
            <a:noFill/>
          </a:ln>
        </p:spPr>
      </p:pic>
      <p:sp>
        <p:nvSpPr>
          <p:cNvPr id="353" name="Google Shape;353;p48"/>
          <p:cNvSpPr txBox="1"/>
          <p:nvPr/>
        </p:nvSpPr>
        <p:spPr>
          <a:xfrm>
            <a:off x="3538350" y="3057418"/>
            <a:ext cx="2173200" cy="48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Wix Madefor Display SemiBold"/>
                <a:ea typeface="Wix Madefor Display SemiBold"/>
                <a:cs typeface="Wix Madefor Display SemiBold"/>
                <a:sym typeface="Wix Madefor Display SemiBold"/>
              </a:rPr>
              <a:t>Reusability</a:t>
            </a:r>
            <a:endParaRPr sz="2000">
              <a:solidFill>
                <a:schemeClr val="dk1"/>
              </a:solidFill>
              <a:latin typeface="Wix Madefor Display SemiBold"/>
              <a:ea typeface="Wix Madefor Display SemiBold"/>
              <a:cs typeface="Wix Madefor Display SemiBold"/>
              <a:sym typeface="Wix Madefor Display SemiBold"/>
            </a:endParaRPr>
          </a:p>
        </p:txBody>
      </p:sp>
      <p:sp>
        <p:nvSpPr>
          <p:cNvPr id="354" name="Google Shape;354;p48"/>
          <p:cNvSpPr txBox="1"/>
          <p:nvPr/>
        </p:nvSpPr>
        <p:spPr>
          <a:xfrm>
            <a:off x="6314000" y="3057418"/>
            <a:ext cx="2173200" cy="48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Wix Madefor Display SemiBold"/>
                <a:ea typeface="Wix Madefor Display SemiBold"/>
                <a:cs typeface="Wix Madefor Display SemiBold"/>
                <a:sym typeface="Wix Madefor Display SemiBold"/>
              </a:rPr>
              <a:t>Design</a:t>
            </a:r>
            <a:endParaRPr sz="2000">
              <a:solidFill>
                <a:schemeClr val="dk1"/>
              </a:solidFill>
              <a:latin typeface="Wix Madefor Display SemiBold"/>
              <a:ea typeface="Wix Madefor Display SemiBold"/>
              <a:cs typeface="Wix Madefor Display SemiBold"/>
              <a:sym typeface="Wix Madefor Display SemiBold"/>
            </a:endParaRPr>
          </a:p>
        </p:txBody>
      </p:sp>
      <p:pic>
        <p:nvPicPr>
          <p:cNvPr id="355" name="Google Shape;355;p48"/>
          <p:cNvPicPr preferRelativeResize="0"/>
          <p:nvPr/>
        </p:nvPicPr>
        <p:blipFill>
          <a:blip r:embed="rId4">
            <a:alphaModFix/>
          </a:blip>
          <a:stretch>
            <a:fillRect/>
          </a:stretch>
        </p:blipFill>
        <p:spPr>
          <a:xfrm>
            <a:off x="3898300" y="1484049"/>
            <a:ext cx="1453300" cy="1453300"/>
          </a:xfrm>
          <a:prstGeom prst="rect">
            <a:avLst/>
          </a:prstGeom>
          <a:noFill/>
          <a:ln>
            <a:noFill/>
          </a:ln>
        </p:spPr>
      </p:pic>
      <p:pic>
        <p:nvPicPr>
          <p:cNvPr id="356" name="Google Shape;356;p48"/>
          <p:cNvPicPr preferRelativeResize="0"/>
          <p:nvPr/>
        </p:nvPicPr>
        <p:blipFill>
          <a:blip r:embed="rId5">
            <a:alphaModFix/>
          </a:blip>
          <a:stretch>
            <a:fillRect/>
          </a:stretch>
        </p:blipFill>
        <p:spPr>
          <a:xfrm>
            <a:off x="6673950" y="1484049"/>
            <a:ext cx="1453301" cy="14533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754713" y="968150"/>
            <a:ext cx="2984100" cy="195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Simulation Lifecycle Manager</a:t>
            </a:r>
            <a:endParaRPr/>
          </a:p>
        </p:txBody>
      </p:sp>
      <p:sp>
        <p:nvSpPr>
          <p:cNvPr id="362" name="Google Shape;362;p49"/>
          <p:cNvSpPr txBox="1"/>
          <p:nvPr>
            <p:ph idx="1" type="subTitle"/>
          </p:nvPr>
        </p:nvSpPr>
        <p:spPr>
          <a:xfrm>
            <a:off x="754713" y="2918725"/>
            <a:ext cx="29841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Initialises all Managers</a:t>
            </a:r>
            <a:endParaRPr/>
          </a:p>
        </p:txBody>
      </p:sp>
      <p:pic>
        <p:nvPicPr>
          <p:cNvPr id="363" name="Google Shape;363;p49"/>
          <p:cNvPicPr preferRelativeResize="0"/>
          <p:nvPr/>
        </p:nvPicPr>
        <p:blipFill>
          <a:blip r:embed="rId3">
            <a:alphaModFix/>
          </a:blip>
          <a:stretch>
            <a:fillRect/>
          </a:stretch>
        </p:blipFill>
        <p:spPr>
          <a:xfrm>
            <a:off x="4571988" y="152400"/>
            <a:ext cx="3700775" cy="4838700"/>
          </a:xfrm>
          <a:prstGeom prst="rect">
            <a:avLst/>
          </a:prstGeom>
          <a:noFill/>
          <a:ln>
            <a:noFill/>
          </a:ln>
        </p:spPr>
      </p:pic>
      <p:grpSp>
        <p:nvGrpSpPr>
          <p:cNvPr id="364" name="Google Shape;364;p49"/>
          <p:cNvGrpSpPr/>
          <p:nvPr/>
        </p:nvGrpSpPr>
        <p:grpSpPr>
          <a:xfrm>
            <a:off x="3139707" y="2098101"/>
            <a:ext cx="476250" cy="414958"/>
            <a:chOff x="1777925" y="1953700"/>
            <a:chExt cx="294600" cy="296950"/>
          </a:xfrm>
        </p:grpSpPr>
        <p:sp>
          <p:nvSpPr>
            <p:cNvPr id="365" name="Google Shape;365;p49"/>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9"/>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9"/>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0"/>
          <p:cNvSpPr txBox="1"/>
          <p:nvPr>
            <p:ph type="title"/>
          </p:nvPr>
        </p:nvSpPr>
        <p:spPr>
          <a:xfrm>
            <a:off x="796200" y="1361838"/>
            <a:ext cx="3022800" cy="11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Entity</a:t>
            </a:r>
            <a:endParaRPr/>
          </a:p>
          <a:p>
            <a:pPr indent="0" lvl="0" marL="0" rtl="0" algn="l">
              <a:spcBef>
                <a:spcPts val="0"/>
              </a:spcBef>
              <a:spcAft>
                <a:spcPts val="0"/>
              </a:spcAft>
              <a:buNone/>
            </a:pPr>
            <a:r>
              <a:rPr lang="en"/>
              <a:t>Manager</a:t>
            </a:r>
            <a:endParaRPr/>
          </a:p>
        </p:txBody>
      </p:sp>
      <p:sp>
        <p:nvSpPr>
          <p:cNvPr id="374" name="Google Shape;374;p50"/>
          <p:cNvSpPr txBox="1"/>
          <p:nvPr>
            <p:ph idx="1" type="subTitle"/>
          </p:nvPr>
        </p:nvSpPr>
        <p:spPr>
          <a:xfrm>
            <a:off x="446300" y="2793750"/>
            <a:ext cx="4630500" cy="11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Handles the creation of entities and managing them</a:t>
            </a:r>
            <a:endParaRPr/>
          </a:p>
          <a:p>
            <a:pPr indent="0" lvl="0" marL="457200" rtl="0" algn="l">
              <a:spcBef>
                <a:spcPts val="0"/>
              </a:spcBef>
              <a:spcAft>
                <a:spcPts val="0"/>
              </a:spcAft>
              <a:buNone/>
            </a:pPr>
            <a:r>
              <a:t/>
            </a:r>
            <a:endParaRPr/>
          </a:p>
        </p:txBody>
      </p:sp>
      <p:cxnSp>
        <p:nvCxnSpPr>
          <p:cNvPr id="375" name="Google Shape;375;p50"/>
          <p:cNvCxnSpPr/>
          <p:nvPr/>
        </p:nvCxnSpPr>
        <p:spPr>
          <a:xfrm rot="10800000">
            <a:off x="0" y="2571750"/>
            <a:ext cx="3005100" cy="0"/>
          </a:xfrm>
          <a:prstGeom prst="straightConnector1">
            <a:avLst/>
          </a:prstGeom>
          <a:noFill/>
          <a:ln cap="flat" cmpd="sng" w="28575">
            <a:solidFill>
              <a:schemeClr val="dk2"/>
            </a:solidFill>
            <a:prstDash val="solid"/>
            <a:round/>
            <a:headEnd len="med" w="med" type="none"/>
            <a:tailEnd len="med" w="med" type="none"/>
          </a:ln>
        </p:spPr>
      </p:cxnSp>
      <p:sp>
        <p:nvSpPr>
          <p:cNvPr id="376" name="Google Shape;376;p50"/>
          <p:cNvSpPr/>
          <p:nvPr/>
        </p:nvSpPr>
        <p:spPr>
          <a:xfrm>
            <a:off x="3005096" y="1763826"/>
            <a:ext cx="475125" cy="43808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50"/>
          <p:cNvPicPr preferRelativeResize="0"/>
          <p:nvPr/>
        </p:nvPicPr>
        <p:blipFill>
          <a:blip r:embed="rId3">
            <a:alphaModFix/>
          </a:blip>
          <a:stretch>
            <a:fillRect/>
          </a:stretch>
        </p:blipFill>
        <p:spPr>
          <a:xfrm>
            <a:off x="5229200" y="152400"/>
            <a:ext cx="2277810"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796200" y="1361838"/>
            <a:ext cx="3022800" cy="11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Control Manager</a:t>
            </a:r>
            <a:endParaRPr/>
          </a:p>
        </p:txBody>
      </p:sp>
      <p:sp>
        <p:nvSpPr>
          <p:cNvPr id="383" name="Google Shape;383;p51"/>
          <p:cNvSpPr txBox="1"/>
          <p:nvPr>
            <p:ph idx="1" type="subTitle"/>
          </p:nvPr>
        </p:nvSpPr>
        <p:spPr>
          <a:xfrm>
            <a:off x="708725" y="2735450"/>
            <a:ext cx="3604800" cy="11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Handles automated movements for AI components in a list </a:t>
            </a:r>
            <a:endParaRPr/>
          </a:p>
          <a:p>
            <a:pPr indent="0" lvl="0" marL="0" rtl="0" algn="l">
              <a:spcBef>
                <a:spcPts val="0"/>
              </a:spcBef>
              <a:spcAft>
                <a:spcPts val="0"/>
              </a:spcAft>
              <a:buNone/>
            </a:pPr>
            <a:r>
              <a:t/>
            </a:r>
            <a:endParaRPr/>
          </a:p>
        </p:txBody>
      </p:sp>
      <p:cxnSp>
        <p:nvCxnSpPr>
          <p:cNvPr id="384" name="Google Shape;384;p51"/>
          <p:cNvCxnSpPr/>
          <p:nvPr/>
        </p:nvCxnSpPr>
        <p:spPr>
          <a:xfrm rot="10800000">
            <a:off x="0" y="2571750"/>
            <a:ext cx="3005100" cy="0"/>
          </a:xfrm>
          <a:prstGeom prst="straightConnector1">
            <a:avLst/>
          </a:prstGeom>
          <a:noFill/>
          <a:ln cap="flat" cmpd="sng" w="28575">
            <a:solidFill>
              <a:schemeClr val="dk2"/>
            </a:solidFill>
            <a:prstDash val="solid"/>
            <a:round/>
            <a:headEnd len="med" w="med" type="none"/>
            <a:tailEnd len="med" w="med" type="none"/>
          </a:ln>
        </p:spPr>
      </p:cxnSp>
      <p:pic>
        <p:nvPicPr>
          <p:cNvPr id="385" name="Google Shape;385;p51"/>
          <p:cNvPicPr preferRelativeResize="0"/>
          <p:nvPr/>
        </p:nvPicPr>
        <p:blipFill>
          <a:blip r:embed="rId3">
            <a:alphaModFix/>
          </a:blip>
          <a:stretch>
            <a:fillRect/>
          </a:stretch>
        </p:blipFill>
        <p:spPr>
          <a:xfrm>
            <a:off x="4929950" y="152400"/>
            <a:ext cx="2450095" cy="4838700"/>
          </a:xfrm>
          <a:prstGeom prst="rect">
            <a:avLst/>
          </a:prstGeom>
          <a:noFill/>
          <a:ln>
            <a:noFill/>
          </a:ln>
        </p:spPr>
      </p:pic>
      <p:grpSp>
        <p:nvGrpSpPr>
          <p:cNvPr id="386" name="Google Shape;386;p51"/>
          <p:cNvGrpSpPr/>
          <p:nvPr/>
        </p:nvGrpSpPr>
        <p:grpSpPr>
          <a:xfrm>
            <a:off x="3307869" y="1851363"/>
            <a:ext cx="380573" cy="413332"/>
            <a:chOff x="-45270025" y="2701925"/>
            <a:chExt cx="247350" cy="300125"/>
          </a:xfrm>
        </p:grpSpPr>
        <p:sp>
          <p:nvSpPr>
            <p:cNvPr id="387" name="Google Shape;387;p51"/>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1"/>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1"/>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1"/>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731425" y="1494301"/>
            <a:ext cx="3087600" cy="10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Scene Manager</a:t>
            </a:r>
            <a:endParaRPr/>
          </a:p>
          <a:p>
            <a:pPr indent="0" lvl="0" marL="0" rtl="0" algn="l">
              <a:spcBef>
                <a:spcPts val="0"/>
              </a:spcBef>
              <a:spcAft>
                <a:spcPts val="0"/>
              </a:spcAft>
              <a:buNone/>
            </a:pPr>
            <a:r>
              <a:t/>
            </a:r>
            <a:endParaRPr/>
          </a:p>
        </p:txBody>
      </p:sp>
      <p:sp>
        <p:nvSpPr>
          <p:cNvPr id="396" name="Google Shape;396;p52"/>
          <p:cNvSpPr txBox="1"/>
          <p:nvPr>
            <p:ph idx="1" type="subTitle"/>
          </p:nvPr>
        </p:nvSpPr>
        <p:spPr>
          <a:xfrm>
            <a:off x="214225" y="2648100"/>
            <a:ext cx="3604800" cy="2275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Manages </a:t>
            </a:r>
            <a:r>
              <a:rPr lang="en"/>
              <a:t>scenes</a:t>
            </a:r>
            <a:r>
              <a:rPr lang="en"/>
              <a:t> by instantiating and changing screens when needed</a:t>
            </a:r>
            <a:endParaRPr/>
          </a:p>
          <a:p>
            <a:pPr indent="0" lvl="0" marL="457200" rtl="0" algn="l">
              <a:spcBef>
                <a:spcPts val="0"/>
              </a:spcBef>
              <a:spcAft>
                <a:spcPts val="0"/>
              </a:spcAft>
              <a:buNone/>
            </a:pPr>
            <a:r>
              <a:rPr lang="en"/>
              <a:t> </a:t>
            </a:r>
            <a:endParaRPr/>
          </a:p>
        </p:txBody>
      </p:sp>
      <p:cxnSp>
        <p:nvCxnSpPr>
          <p:cNvPr id="397" name="Google Shape;397;p52"/>
          <p:cNvCxnSpPr/>
          <p:nvPr/>
        </p:nvCxnSpPr>
        <p:spPr>
          <a:xfrm rot="10800000">
            <a:off x="0" y="2571750"/>
            <a:ext cx="3005100" cy="0"/>
          </a:xfrm>
          <a:prstGeom prst="straightConnector1">
            <a:avLst/>
          </a:prstGeom>
          <a:noFill/>
          <a:ln cap="flat" cmpd="sng" w="28575">
            <a:solidFill>
              <a:schemeClr val="dk2"/>
            </a:solidFill>
            <a:prstDash val="solid"/>
            <a:round/>
            <a:headEnd len="med" w="med" type="none"/>
            <a:tailEnd len="med" w="med" type="none"/>
          </a:ln>
        </p:spPr>
      </p:cxnSp>
      <p:grpSp>
        <p:nvGrpSpPr>
          <p:cNvPr id="398" name="Google Shape;398;p52"/>
          <p:cNvGrpSpPr/>
          <p:nvPr/>
        </p:nvGrpSpPr>
        <p:grpSpPr>
          <a:xfrm>
            <a:off x="2868178" y="1581214"/>
            <a:ext cx="420796" cy="370732"/>
            <a:chOff x="-3137650" y="2067900"/>
            <a:chExt cx="291450" cy="256775"/>
          </a:xfrm>
        </p:grpSpPr>
        <p:sp>
          <p:nvSpPr>
            <p:cNvPr id="399" name="Google Shape;399;p52"/>
            <p:cNvSpPr/>
            <p:nvPr/>
          </p:nvSpPr>
          <p:spPr>
            <a:xfrm>
              <a:off x="-3137650" y="2067900"/>
              <a:ext cx="291450" cy="187475"/>
            </a:xfrm>
            <a:custGeom>
              <a:rect b="b" l="l" r="r" t="t"/>
              <a:pathLst>
                <a:path extrusionOk="0" h="7499" w="11658">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2"/>
            <p:cNvSpPr/>
            <p:nvPr/>
          </p:nvSpPr>
          <p:spPr>
            <a:xfrm>
              <a:off x="-3137650" y="2273475"/>
              <a:ext cx="291450" cy="51200"/>
            </a:xfrm>
            <a:custGeom>
              <a:rect b="b" l="l" r="r" t="t"/>
              <a:pathLst>
                <a:path extrusionOk="0" h="2048" w="1165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2"/>
            <p:cNvSpPr/>
            <p:nvPr/>
          </p:nvSpPr>
          <p:spPr>
            <a:xfrm>
              <a:off x="-3035250" y="2103000"/>
              <a:ext cx="104000" cy="118500"/>
            </a:xfrm>
            <a:custGeom>
              <a:rect b="b" l="l" r="r" t="t"/>
              <a:pathLst>
                <a:path extrusionOk="0" h="4740" w="416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2" name="Google Shape;402;p52"/>
          <p:cNvPicPr preferRelativeResize="0"/>
          <p:nvPr/>
        </p:nvPicPr>
        <p:blipFill>
          <a:blip r:embed="rId3">
            <a:alphaModFix/>
          </a:blip>
          <a:stretch>
            <a:fillRect/>
          </a:stretch>
        </p:blipFill>
        <p:spPr>
          <a:xfrm>
            <a:off x="3971425" y="152400"/>
            <a:ext cx="4021180"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txBox="1"/>
          <p:nvPr>
            <p:ph type="title"/>
          </p:nvPr>
        </p:nvSpPr>
        <p:spPr>
          <a:xfrm>
            <a:off x="731425" y="1494301"/>
            <a:ext cx="3087600" cy="10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Collision Manager</a:t>
            </a:r>
            <a:endParaRPr/>
          </a:p>
          <a:p>
            <a:pPr indent="0" lvl="0" marL="0" rtl="0" algn="l">
              <a:spcBef>
                <a:spcPts val="0"/>
              </a:spcBef>
              <a:spcAft>
                <a:spcPts val="0"/>
              </a:spcAft>
              <a:buNone/>
            </a:pPr>
            <a:r>
              <a:t/>
            </a:r>
            <a:endParaRPr/>
          </a:p>
        </p:txBody>
      </p:sp>
      <p:sp>
        <p:nvSpPr>
          <p:cNvPr id="408" name="Google Shape;408;p53"/>
          <p:cNvSpPr txBox="1"/>
          <p:nvPr>
            <p:ph idx="1" type="subTitle"/>
          </p:nvPr>
        </p:nvSpPr>
        <p:spPr>
          <a:xfrm>
            <a:off x="214225" y="2648100"/>
            <a:ext cx="3604800" cy="2275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Detects collision between entities</a:t>
            </a:r>
            <a:endParaRPr/>
          </a:p>
          <a:p>
            <a:pPr indent="0" lvl="0" marL="457200" rtl="0" algn="l">
              <a:spcBef>
                <a:spcPts val="0"/>
              </a:spcBef>
              <a:spcAft>
                <a:spcPts val="0"/>
              </a:spcAft>
              <a:buNone/>
            </a:pPr>
            <a:r>
              <a:rPr lang="en"/>
              <a:t> </a:t>
            </a:r>
            <a:endParaRPr/>
          </a:p>
        </p:txBody>
      </p:sp>
      <p:cxnSp>
        <p:nvCxnSpPr>
          <p:cNvPr id="409" name="Google Shape;409;p53"/>
          <p:cNvCxnSpPr/>
          <p:nvPr/>
        </p:nvCxnSpPr>
        <p:spPr>
          <a:xfrm rot="10800000">
            <a:off x="0" y="2571750"/>
            <a:ext cx="3005100" cy="0"/>
          </a:xfrm>
          <a:prstGeom prst="straightConnector1">
            <a:avLst/>
          </a:prstGeom>
          <a:noFill/>
          <a:ln cap="flat" cmpd="sng" w="28575">
            <a:solidFill>
              <a:schemeClr val="dk2"/>
            </a:solidFill>
            <a:prstDash val="solid"/>
            <a:round/>
            <a:headEnd len="med" w="med" type="none"/>
            <a:tailEnd len="med" w="med" type="none"/>
          </a:ln>
        </p:spPr>
      </p:cxnSp>
      <p:grpSp>
        <p:nvGrpSpPr>
          <p:cNvPr id="410" name="Google Shape;410;p53"/>
          <p:cNvGrpSpPr/>
          <p:nvPr/>
        </p:nvGrpSpPr>
        <p:grpSpPr>
          <a:xfrm>
            <a:off x="2859002" y="1494299"/>
            <a:ext cx="330007" cy="302744"/>
            <a:chOff x="6239575" y="4416275"/>
            <a:chExt cx="489625" cy="449175"/>
          </a:xfrm>
        </p:grpSpPr>
        <p:sp>
          <p:nvSpPr>
            <p:cNvPr id="411" name="Google Shape;411;p53"/>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2" name="Google Shape;412;p53"/>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13" name="Google Shape;413;p53"/>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414" name="Google Shape;414;p53"/>
          <p:cNvPicPr preferRelativeResize="0"/>
          <p:nvPr/>
        </p:nvPicPr>
        <p:blipFill>
          <a:blip r:embed="rId3">
            <a:alphaModFix/>
          </a:blip>
          <a:stretch>
            <a:fillRect/>
          </a:stretch>
        </p:blipFill>
        <p:spPr>
          <a:xfrm>
            <a:off x="4755175" y="788900"/>
            <a:ext cx="2907025" cy="2003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p:nvPr/>
        </p:nvSpPr>
        <p:spPr>
          <a:xfrm>
            <a:off x="3363678" y="1872550"/>
            <a:ext cx="268977" cy="370969"/>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4"/>
          <p:cNvSpPr txBox="1"/>
          <p:nvPr>
            <p:ph type="title"/>
          </p:nvPr>
        </p:nvSpPr>
        <p:spPr>
          <a:xfrm>
            <a:off x="796200" y="1361850"/>
            <a:ext cx="2542200" cy="11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IO</a:t>
            </a:r>
            <a:r>
              <a:rPr lang="en"/>
              <a:t> </a:t>
            </a:r>
            <a:r>
              <a:rPr lang="en"/>
              <a:t>Manager</a:t>
            </a:r>
            <a:endParaRPr/>
          </a:p>
        </p:txBody>
      </p:sp>
      <p:sp>
        <p:nvSpPr>
          <p:cNvPr id="421" name="Google Shape;421;p54"/>
          <p:cNvSpPr txBox="1"/>
          <p:nvPr>
            <p:ph idx="1" type="subTitle"/>
          </p:nvPr>
        </p:nvSpPr>
        <p:spPr>
          <a:xfrm>
            <a:off x="796200" y="2647975"/>
            <a:ext cx="3095400" cy="11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Handles different input and output operations from a keyboard and mouse</a:t>
            </a:r>
            <a:endParaRPr/>
          </a:p>
        </p:txBody>
      </p:sp>
      <p:cxnSp>
        <p:nvCxnSpPr>
          <p:cNvPr id="422" name="Google Shape;422;p54"/>
          <p:cNvCxnSpPr/>
          <p:nvPr/>
        </p:nvCxnSpPr>
        <p:spPr>
          <a:xfrm rot="10800000">
            <a:off x="0" y="2571750"/>
            <a:ext cx="3005100" cy="0"/>
          </a:xfrm>
          <a:prstGeom prst="straightConnector1">
            <a:avLst/>
          </a:prstGeom>
          <a:noFill/>
          <a:ln cap="flat" cmpd="sng" w="28575">
            <a:solidFill>
              <a:schemeClr val="dk2"/>
            </a:solidFill>
            <a:prstDash val="solid"/>
            <a:round/>
            <a:headEnd len="med" w="med" type="none"/>
            <a:tailEnd len="med" w="med" type="none"/>
          </a:ln>
        </p:spPr>
      </p:cxnSp>
      <p:pic>
        <p:nvPicPr>
          <p:cNvPr id="423" name="Google Shape;423;p54"/>
          <p:cNvPicPr preferRelativeResize="0"/>
          <p:nvPr/>
        </p:nvPicPr>
        <p:blipFill>
          <a:blip r:embed="rId3">
            <a:alphaModFix/>
          </a:blip>
          <a:stretch>
            <a:fillRect/>
          </a:stretch>
        </p:blipFill>
        <p:spPr>
          <a:xfrm>
            <a:off x="4380600" y="239575"/>
            <a:ext cx="3760475" cy="4818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tuitary Gland and Hormones by Slidesgo">
  <a:themeElements>
    <a:clrScheme name="Simple Light">
      <a:dk1>
        <a:srgbClr val="FFFFFF"/>
      </a:dk1>
      <a:lt1>
        <a:srgbClr val="163245"/>
      </a:lt1>
      <a:dk2>
        <a:srgbClr val="36CFCB"/>
      </a:dk2>
      <a:lt2>
        <a:srgbClr val="9CBDBA"/>
      </a:lt2>
      <a:accent1>
        <a:srgbClr val="31D855"/>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